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9" r:id="rId5"/>
    <p:sldId id="258" r:id="rId6"/>
    <p:sldId id="271" r:id="rId7"/>
    <p:sldId id="270" r:id="rId8"/>
    <p:sldId id="259" r:id="rId9"/>
    <p:sldId id="260" r:id="rId10"/>
    <p:sldId id="266" r:id="rId11"/>
    <p:sldId id="265" r:id="rId12"/>
    <p:sldId id="267" r:id="rId13"/>
    <p:sldId id="268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39972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371600" y="4800960"/>
            <a:ext cx="639972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51200" y="480096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371600" y="480096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39972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39972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 cstate="print"/>
          <a:stretch/>
        </p:blipFill>
        <p:spPr>
          <a:xfrm>
            <a:off x="3473640" y="3885840"/>
            <a:ext cx="2194920" cy="175140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3473640" y="3885840"/>
            <a:ext cx="2194920" cy="175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720" cy="175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39972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320" cy="6809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1371600" y="480096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720" cy="175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51200" y="480096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1371600" y="4800960"/>
            <a:ext cx="639972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39972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371600" y="4800960"/>
            <a:ext cx="639972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51200" y="480096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1371600" y="480096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39972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39972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 cstate="print"/>
          <a:stretch/>
        </p:blipFill>
        <p:spPr>
          <a:xfrm>
            <a:off x="3473640" y="3885840"/>
            <a:ext cx="2194920" cy="175140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 cstate="print"/>
          <a:stretch/>
        </p:blipFill>
        <p:spPr>
          <a:xfrm>
            <a:off x="3473640" y="3885840"/>
            <a:ext cx="2194920" cy="175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39972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320" cy="6809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371600" y="480096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51200" y="480096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371600" y="4800960"/>
            <a:ext cx="639972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399720" cy="17514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037520" y="2205000"/>
            <a:ext cx="6909480" cy="144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73" name="CustomShape 2"/>
          <p:cNvSpPr/>
          <p:nvPr/>
        </p:nvSpPr>
        <p:spPr>
          <a:xfrm>
            <a:off x="4746352" y="5072074"/>
            <a:ext cx="4397648" cy="1785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1026" name="Picture 2" descr="D:\СТАрый архив\территория 2020\2017\Брендбук 2017\Брендбук 2017\Брендбук 2017\Макеты\лог М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0609"/>
            <a:ext cx="3286148" cy="201898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71604" y="2928934"/>
            <a:ext cx="5826719" cy="1646302"/>
          </a:xfrm>
          <a:prstGeom prst="rect">
            <a:avLst/>
          </a:prstGeom>
        </p:spPr>
        <p:txBody>
          <a:bodyPr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5107" y="2240198"/>
            <a:ext cx="7202471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«Юный метеоролог»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4665518"/>
            <a:ext cx="5497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+mj-lt"/>
              </a:rPr>
              <a:t>Автор работы: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Поляков Владислав</a:t>
            </a:r>
            <a:endParaRPr lang="ru-RU" sz="2400" dirty="0">
              <a:solidFill>
                <a:prstClr val="black"/>
              </a:solidFill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prstClr val="black"/>
              </a:solidFill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+mj-lt"/>
              </a:rPr>
              <a:t>Руководитель: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 Полякова Марина </a:t>
            </a: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          Леонидовна </a:t>
            </a:r>
            <a:endParaRPr lang="ru-RU" sz="2400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11560" y="2204864"/>
            <a:ext cx="7920880" cy="3729596"/>
          </a:xfrm>
        </p:spPr>
        <p:txBody>
          <a:bodyPr/>
          <a:lstStyle/>
          <a:p>
            <a:pPr fontAlgn="base"/>
            <a:endParaRPr lang="ru-RU" sz="2400" dirty="0"/>
          </a:p>
          <a:p>
            <a:pPr fontAlgn="base"/>
            <a:endParaRPr lang="ru-RU" sz="2400" dirty="0"/>
          </a:p>
          <a:p>
            <a:pPr fontAlgn="base"/>
            <a:endParaRPr lang="ru-RU" sz="2400" dirty="0"/>
          </a:p>
          <a:p>
            <a:pPr fontAlgn="base"/>
            <a:endParaRPr lang="ru-RU" sz="2400" dirty="0"/>
          </a:p>
        </p:txBody>
      </p:sp>
      <p:pic>
        <p:nvPicPr>
          <p:cNvPr id="4" name="Picture 2" descr="D:\СТАрый архив\территория 2020\2017\Брендбук 2017\Брендбук 2017\Брендбук 2017\Макеты\лог М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24" cy="2106769"/>
          </a:xfrm>
          <a:prstGeom prst="rect">
            <a:avLst/>
          </a:prstGeom>
          <a:noFill/>
        </p:spPr>
      </p:pic>
      <p:sp>
        <p:nvSpPr>
          <p:cNvPr id="5" name="TextShap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76600" y="260350"/>
            <a:ext cx="51800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libri" pitchFamily="34" charset="0"/>
              </a:rPr>
              <a:t>НЕОБХОДИМЫЕ РЕСУРСЫ</a:t>
            </a:r>
            <a:endParaRPr lang="ru-RU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263759"/>
              </p:ext>
            </p:extLst>
          </p:nvPr>
        </p:nvGraphicFramePr>
        <p:xfrm>
          <a:off x="107504" y="1628800"/>
          <a:ext cx="8928992" cy="4824059"/>
        </p:xfrm>
        <a:graphic>
          <a:graphicData uri="http://schemas.openxmlformats.org/drawingml/2006/table">
            <a:tbl>
              <a:tblPr firstRow="1" firstCol="1" bandRow="1"/>
              <a:tblGrid>
                <a:gridCol w="4392488">
                  <a:extLst>
                    <a:ext uri="{9D8B030D-6E8A-4147-A177-3AD203B41FA5}">
                      <a16:colId xmlns:a16="http://schemas.microsoft.com/office/drawing/2014/main" val="256515862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53523655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25356857"/>
                    </a:ext>
                  </a:extLst>
                </a:gridCol>
                <a:gridCol w="1994252">
                  <a:extLst>
                    <a:ext uri="{9D8B030D-6E8A-4147-A177-3AD203B41FA5}">
                      <a16:colId xmlns:a16="http://schemas.microsoft.com/office/drawing/2014/main" val="541142908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837510271"/>
                    </a:ext>
                  </a:extLst>
                </a:gridCol>
              </a:tblGrid>
              <a:tr h="346524">
                <a:tc gridSpan="5"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РЕСУРСЫ, НЕОБХОДИМЫЕ ДЛЯ РЕАЛИЗАЦИИ ПРОЕКТА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174737"/>
                  </a:ext>
                </a:extLst>
              </a:tr>
              <a:tr h="733596">
                <a:tc>
                  <a:txBody>
                    <a:bodyPr/>
                    <a:lstStyle/>
                    <a:p>
                      <a:pPr indent="2159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расходных материалов и услуг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ед. (руб.)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стоимость (руб.)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951453"/>
                  </a:ext>
                </a:extLst>
              </a:tr>
              <a:tr h="353897">
                <a:tc>
                  <a:txBody>
                    <a:bodyPr/>
                    <a:lstStyle/>
                    <a:p>
                      <a:pPr marL="1143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Цемент ПЦ 400 Д20 50кг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 руб.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840 руб.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408715"/>
                  </a:ext>
                </a:extLst>
              </a:tr>
              <a:tr h="469820">
                <a:tc>
                  <a:txBody>
                    <a:bodyPr/>
                    <a:lstStyle/>
                    <a:p>
                      <a:pPr marL="1143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Фанера ФК 1525*1525 10мм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895 руб.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1шт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895 руб.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410259"/>
                  </a:ext>
                </a:extLst>
              </a:tr>
              <a:tr h="295986">
                <a:tc>
                  <a:txBody>
                    <a:bodyPr/>
                    <a:lstStyle/>
                    <a:p>
                      <a:pPr marL="1143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Эмаль ПФ – красная 1,8 кг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835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 кг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835 руб.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641465"/>
                  </a:ext>
                </a:extLst>
              </a:tr>
              <a:tr h="295986">
                <a:tc>
                  <a:txBody>
                    <a:bodyPr/>
                    <a:lstStyle/>
                    <a:p>
                      <a:pPr marL="1143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Эмаль ПФ 266 – золотистая 2,7кг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642руб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2,7кг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642 руб.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332980"/>
                  </a:ext>
                </a:extLst>
              </a:tr>
              <a:tr h="295986">
                <a:tc>
                  <a:txBody>
                    <a:bodyPr/>
                    <a:lstStyle/>
                    <a:p>
                      <a:pPr marL="1143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Эмаль ПФ – голубая 1,8 кг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835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 кг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835 руб.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143789"/>
                  </a:ext>
                </a:extLst>
              </a:tr>
              <a:tr h="392482">
                <a:tc>
                  <a:txBody>
                    <a:bodyPr/>
                    <a:lstStyle/>
                    <a:p>
                      <a:pPr marL="1143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Эмаль ПФ 115 – белая 2,7 кг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478,50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 кг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478,50 руб.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914923"/>
                  </a:ext>
                </a:extLst>
              </a:tr>
              <a:tr h="295986">
                <a:tc>
                  <a:txBody>
                    <a:bodyPr/>
                    <a:lstStyle/>
                    <a:p>
                      <a:pPr marL="1143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Эмаль ПФ115  - зеленая 2,7 кг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478.40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 кг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478,50 руб.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77958"/>
                  </a:ext>
                </a:extLst>
              </a:tr>
              <a:tr h="295986">
                <a:tc>
                  <a:txBody>
                    <a:bodyPr/>
                    <a:lstStyle/>
                    <a:p>
                      <a:pPr marL="1143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Плаха обрезная 0,15*0,5*6м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720 руб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1440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532689"/>
                  </a:ext>
                </a:extLst>
              </a:tr>
              <a:tr h="295986">
                <a:tc>
                  <a:txBody>
                    <a:bodyPr/>
                    <a:lstStyle/>
                    <a:p>
                      <a:pPr marL="1143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Брусок 30*40*4м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 руб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шт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1446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294743"/>
                  </a:ext>
                </a:extLst>
              </a:tr>
              <a:tr h="295986">
                <a:tc>
                  <a:txBody>
                    <a:bodyPr/>
                    <a:lstStyle/>
                    <a:p>
                      <a:pPr marL="1143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Брус 0,1*0,1*6м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930 руб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3шт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2790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613627"/>
                  </a:ext>
                </a:extLst>
              </a:tr>
              <a:tr h="295986">
                <a:tc>
                  <a:txBody>
                    <a:bodyPr/>
                    <a:lstStyle/>
                    <a:p>
                      <a:pPr marL="1143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Тес 0,15*0025*6м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360руб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шт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3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4320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9779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5181264" cy="936104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Результаты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11560" y="2204864"/>
            <a:ext cx="7920880" cy="3729596"/>
          </a:xfrm>
        </p:spPr>
        <p:txBody>
          <a:bodyPr/>
          <a:lstStyle/>
          <a:p>
            <a:pPr fontAlgn="base"/>
            <a:endParaRPr lang="ru-RU" sz="2400" dirty="0"/>
          </a:p>
          <a:p>
            <a:pPr fontAlgn="base"/>
            <a:endParaRPr lang="ru-RU" sz="2400" dirty="0"/>
          </a:p>
          <a:p>
            <a:pPr fontAlgn="base"/>
            <a:endParaRPr lang="ru-RU" sz="2400" dirty="0"/>
          </a:p>
          <a:p>
            <a:pPr fontAlgn="base"/>
            <a:endParaRPr lang="ru-RU" sz="2400" dirty="0"/>
          </a:p>
        </p:txBody>
      </p:sp>
      <p:pic>
        <p:nvPicPr>
          <p:cNvPr id="4" name="Picture 2" descr="D:\СТАрый архив\территория 2020\2017\Брендбук 2017\Брендбук 2017\Брендбук 2017\Макеты\лог М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24" cy="2106769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2737"/>
              </p:ext>
            </p:extLst>
          </p:nvPr>
        </p:nvGraphicFramePr>
        <p:xfrm>
          <a:off x="251520" y="2106769"/>
          <a:ext cx="8640959" cy="4470476"/>
        </p:xfrm>
        <a:graphic>
          <a:graphicData uri="http://schemas.openxmlformats.org/drawingml/2006/table">
            <a:tbl>
              <a:tblPr firstRow="1" firstCol="1" bandRow="1"/>
              <a:tblGrid>
                <a:gridCol w="8640959">
                  <a:extLst>
                    <a:ext uri="{9D8B030D-6E8A-4147-A177-3AD203B41FA5}">
                      <a16:colId xmlns:a16="http://schemas.microsoft.com/office/drawing/2014/main" val="242548404"/>
                    </a:ext>
                  </a:extLst>
                </a:gridCol>
              </a:tblGrid>
              <a:tr h="2952331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11760" algn="l"/>
                          <a:tab pos="382905" algn="l"/>
                        </a:tabLst>
                        <a:defRPr/>
                      </a:pPr>
                      <a:r>
                        <a:rPr lang="ru-RU" sz="20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Создана</a:t>
                      </a:r>
                      <a:r>
                        <a:rPr lang="ru-RU" sz="20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метеоплощадка на пришкольной территории </a:t>
                      </a:r>
                      <a:r>
                        <a:rPr lang="ru-RU" sz="20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размером 9х9м для которой изготовлены, установлены и покрашены:</a:t>
                      </a:r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>
                          <a:tab pos="111760" algn="l"/>
                          <a:tab pos="382905" algn="l"/>
                        </a:tabLst>
                        <a:defRPr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забор 9х9м</a:t>
                      </a:r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>
                          <a:tab pos="111760" algn="l"/>
                          <a:tab pos="382905" algn="l"/>
                        </a:tabLst>
                        <a:defRPr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декоративных фигур для забора</a:t>
                      </a:r>
                      <a:endParaRPr lang="ru-RU" sz="2000" baseline="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>
                          <a:tab pos="111760" algn="l"/>
                          <a:tab pos="382905" algn="l"/>
                        </a:tabLst>
                        <a:defRPr/>
                      </a:pPr>
                      <a:r>
                        <a:rPr lang="ru-RU" sz="20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измерительные приборы: солнечные часы, флюгер, ветровой рукав, ловец облаков, снегомерная линейка, осадкомер.</a:t>
                      </a:r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>
                          <a:tab pos="111760" algn="l"/>
                          <a:tab pos="382905" algn="l"/>
                        </a:tabLst>
                        <a:defRPr/>
                      </a:pPr>
                      <a:r>
                        <a:rPr kumimoji="0" lang="ru-RU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 метеобудка и 1 кормушка.</a:t>
                      </a:r>
                      <a:endParaRPr lang="ru-RU" sz="20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915953"/>
                  </a:ext>
                </a:extLst>
              </a:tr>
              <a:tr h="330276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11760" algn="l"/>
                          <a:tab pos="382905" algn="l"/>
                        </a:tabLst>
                        <a:defRPr/>
                      </a:pPr>
                      <a:r>
                        <a:rPr lang="ru-RU" sz="20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Подготовлена и  проведена театрализованная экскурсия для детей пришкольного лагеря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101795"/>
                  </a:ext>
                </a:extLst>
              </a:tr>
              <a:tr h="3302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881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10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36912"/>
            <a:ext cx="7200800" cy="936104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11560" y="2204864"/>
            <a:ext cx="7920880" cy="3729596"/>
          </a:xfrm>
        </p:spPr>
        <p:txBody>
          <a:bodyPr/>
          <a:lstStyle/>
          <a:p>
            <a:pPr fontAlgn="base"/>
            <a:endParaRPr lang="ru-RU" sz="2400" dirty="0"/>
          </a:p>
          <a:p>
            <a:pPr fontAlgn="base"/>
            <a:endParaRPr lang="ru-RU" sz="2400" dirty="0"/>
          </a:p>
          <a:p>
            <a:pPr fontAlgn="base"/>
            <a:endParaRPr lang="ru-RU" sz="2400" dirty="0"/>
          </a:p>
          <a:p>
            <a:pPr fontAlgn="base"/>
            <a:endParaRPr lang="ru-RU" sz="2400" dirty="0"/>
          </a:p>
        </p:txBody>
      </p:sp>
      <p:pic>
        <p:nvPicPr>
          <p:cNvPr id="4" name="Picture 2" descr="D:\СТАрый архив\территория 2020\2017\Брендбук 2017\Брендбук 2017\Брендбук 2017\Макеты\лог М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24" cy="2106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99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2"/>
          <p:cNvSpPr/>
          <p:nvPr/>
        </p:nvSpPr>
        <p:spPr>
          <a:xfrm>
            <a:off x="323640" y="1484784"/>
            <a:ext cx="8640000" cy="3888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3"/>
          <p:cNvSpPr/>
          <p:nvPr/>
        </p:nvSpPr>
        <p:spPr>
          <a:xfrm>
            <a:off x="611640" y="2709000"/>
            <a:ext cx="8228520" cy="338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4"/>
          <p:cNvSpPr/>
          <p:nvPr/>
        </p:nvSpPr>
        <p:spPr>
          <a:xfrm>
            <a:off x="207720" y="1281600"/>
            <a:ext cx="8906400" cy="38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7" name="Picture 2" descr="D:\СТАрый архив\территория 2020\2017\Брендбук 2017\Брендбук 2017\Брендбук 2017\Макеты\лог М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24" cy="2106769"/>
          </a:xfrm>
          <a:prstGeom prst="rect">
            <a:avLst/>
          </a:prstGeom>
          <a:noFill/>
        </p:spPr>
      </p:pic>
      <p:sp>
        <p:nvSpPr>
          <p:cNvPr id="75" name="CustomShape 1"/>
          <p:cNvSpPr/>
          <p:nvPr/>
        </p:nvSpPr>
        <p:spPr>
          <a:xfrm>
            <a:off x="2714612" y="285728"/>
            <a:ext cx="5913932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strike="noStrike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АКТУАЛЬНОСТЬ ПРОЕКТА 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56175"/>
              </p:ext>
            </p:extLst>
          </p:nvPr>
        </p:nvGraphicFramePr>
        <p:xfrm>
          <a:off x="323640" y="2282456"/>
          <a:ext cx="8632440" cy="4039616"/>
        </p:xfrm>
        <a:graphic>
          <a:graphicData uri="http://schemas.openxmlformats.org/drawingml/2006/table">
            <a:tbl>
              <a:tblPr/>
              <a:tblGrid>
                <a:gridCol w="8632440">
                  <a:extLst>
                    <a:ext uri="{9D8B030D-6E8A-4147-A177-3AD203B41FA5}">
                      <a16:colId xmlns:a16="http://schemas.microsoft.com/office/drawing/2014/main" val="3009827986"/>
                    </a:ext>
                  </a:extLst>
                </a:gridCol>
              </a:tblGrid>
              <a:tr h="2895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Чтобы поддержать интерес к наблюдениям и активному участию школьников в исследовательской деятельности мы решили  создать метеоплощадку на пришкольном дворе.</a:t>
                      </a:r>
                      <a:r>
                        <a:rPr lang="ru-RU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Территория нашего двора позволяет разместить   метеоплощадку.  </a:t>
                      </a:r>
                      <a:endParaRPr lang="ru-RU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Метеоплощадка познакомит детей с измерительными приборами для изучения погоды в нашей местности и принципом их работы в полевых условиях. </a:t>
                      </a:r>
                      <a:endParaRPr lang="ru-RU" sz="2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8667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-180528" y="2117932"/>
            <a:ext cx="6909480" cy="144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73" name="CustomShape 2"/>
          <p:cNvSpPr/>
          <p:nvPr/>
        </p:nvSpPr>
        <p:spPr>
          <a:xfrm>
            <a:off x="4746352" y="5072074"/>
            <a:ext cx="4397648" cy="1785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1026" name="Picture 2" descr="D:\СТАрый архив\территория 2020\2017\Брендбук 2017\Брендбук 2017\Брендбук 2017\Макеты\лог М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1204"/>
            <a:ext cx="2978033" cy="182968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71604" y="2928934"/>
            <a:ext cx="5826719" cy="1646302"/>
          </a:xfrm>
          <a:prstGeom prst="rect">
            <a:avLst/>
          </a:prstGeom>
        </p:spPr>
        <p:txBody>
          <a:bodyPr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808480"/>
            <a:ext cx="8640959" cy="48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4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3000364" y="357166"/>
            <a:ext cx="5556742" cy="118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strike="noStrike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ЦЕЛЬ ПРОЕКТА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395640" y="1772640"/>
            <a:ext cx="7991640" cy="43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Picture 2" descr="D:\СТАрый архив\территория 2020\2017\Брендбук 2017\Брендбук 2017\Брендбук 2017\Макеты\лог М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24" cy="210676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640" y="2828836"/>
            <a:ext cx="8161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341444"/>
            <a:ext cx="8243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+mj-lt"/>
                <a:ea typeface="Calibri" panose="020F0502020204030204" pitchFamily="34" charset="0"/>
              </a:rPr>
              <a:t>     Создание </a:t>
            </a:r>
            <a:r>
              <a:rPr lang="ru-RU" sz="3600" dirty="0">
                <a:latin typeface="+mj-lt"/>
                <a:ea typeface="Calibri" panose="020F0502020204030204" pitchFamily="34" charset="0"/>
              </a:rPr>
              <a:t>на пришкольном дворе  метеоплощадки для практического применения полученных </a:t>
            </a:r>
            <a:r>
              <a:rPr lang="ru-RU" sz="3600" dirty="0" smtClean="0">
                <a:latin typeface="+mj-lt"/>
                <a:ea typeface="Calibri" panose="020F0502020204030204" pitchFamily="34" charset="0"/>
              </a:rPr>
              <a:t>знаний  </a:t>
            </a:r>
            <a:r>
              <a:rPr lang="ru-RU" sz="36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в реальной </a:t>
            </a:r>
            <a:r>
              <a:rPr lang="ru-RU" sz="3600" dirty="0" smtClean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жизни.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СТАрый архив\территория 2020\2017\Брендбук 2017\Брендбук 2017\Брендбук 2017\Макеты\лог М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9" y="1"/>
            <a:ext cx="2533870" cy="155679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96752"/>
            <a:ext cx="880590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6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2"/>
          <p:cNvSpPr/>
          <p:nvPr/>
        </p:nvSpPr>
        <p:spPr>
          <a:xfrm>
            <a:off x="395640" y="1772640"/>
            <a:ext cx="7991640" cy="43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Picture 2" descr="D:\СТАрый архив\территория 2020\2017\Брендбук 2017\Брендбук 2017\Брендбук 2017\Макеты\лог М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5980" cy="1558089"/>
          </a:xfrm>
          <a:prstGeom prst="rect">
            <a:avLst/>
          </a:prstGeom>
          <a:noFill/>
        </p:spPr>
      </p:pic>
      <p:pic>
        <p:nvPicPr>
          <p:cNvPr id="2069" name="Рисунок 57" descr="mceclip0-15613772451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t="-1869"/>
          <a:stretch>
            <a:fillRect/>
          </a:stretch>
        </p:blipFill>
        <p:spPr bwMode="auto">
          <a:xfrm>
            <a:off x="688980" y="1687926"/>
            <a:ext cx="12954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Рисунок 59" descr="Не подтверждено 2095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r="39575"/>
          <a:stretch>
            <a:fillRect/>
          </a:stretch>
        </p:blipFill>
        <p:spPr bwMode="auto">
          <a:xfrm flipH="1">
            <a:off x="2987823" y="1698799"/>
            <a:ext cx="1105111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Рисунок 51" descr="svoy-krov-meteostanciya_mbdou_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1" t="558" r="26755" b="30760"/>
          <a:stretch>
            <a:fillRect/>
          </a:stretch>
        </p:blipFill>
        <p:spPr bwMode="auto">
          <a:xfrm flipH="1">
            <a:off x="5053706" y="1646555"/>
            <a:ext cx="1030461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Рисунок 64" descr="5f0257765d556888d010ddcb366w--dacha-i-sad-kormushka-tihij-okean-dlya-ptits-i-belok-so-sem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7813" r="22501"/>
          <a:stretch>
            <a:fillRect/>
          </a:stretch>
        </p:blipFill>
        <p:spPr bwMode="auto">
          <a:xfrm>
            <a:off x="666750" y="3470228"/>
            <a:ext cx="13620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Рисунок 27" descr="7e0fbef0ff36a59fae42dbdd81cea90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42647" r="67258" b="11601"/>
          <a:stretch>
            <a:fillRect/>
          </a:stretch>
        </p:blipFill>
        <p:spPr bwMode="auto">
          <a:xfrm>
            <a:off x="904876" y="5009380"/>
            <a:ext cx="967912" cy="136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Рисунок 65" descr="https://avatars.mds.yandex.net/i?id=f98f715f40966fa8bccd1c06b17c5bf457cf2afc-7758750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t="12245" r="14153"/>
          <a:stretch>
            <a:fillRect/>
          </a:stretch>
        </p:blipFill>
        <p:spPr bwMode="auto">
          <a:xfrm flipH="1">
            <a:off x="6667154" y="3389850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 rot="5400000">
            <a:off x="7470523" y="5730876"/>
            <a:ext cx="1181100" cy="1905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800000">
            <a:off x="6705385" y="6347405"/>
            <a:ext cx="1181100" cy="1905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5790770" y="5736002"/>
            <a:ext cx="1181100" cy="1905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847479" y="5288253"/>
            <a:ext cx="809625" cy="5238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2028825" y="371253"/>
            <a:ext cx="700941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План-схема метеорологического участка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haroni" panose="02010803020104030203" pitchFamily="2" charset="-79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52400" y="1990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52400" y="3343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52400" y="4752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2400" y="4752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52400" y="6162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7839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52400" y="7839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152400" y="9258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152400" y="9715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152400" y="11782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Рисунок 41"/>
          <p:cNvPicPr/>
          <p:nvPr/>
        </p:nvPicPr>
        <p:blipFill rotWithShape="1">
          <a:blip r:embed="rId9" cstate="email"/>
          <a:srcRect/>
          <a:stretch/>
        </p:blipFill>
        <p:spPr bwMode="auto">
          <a:xfrm>
            <a:off x="6507014" y="1654072"/>
            <a:ext cx="1762179" cy="1409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675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2928926" y="357166"/>
            <a:ext cx="5846428" cy="107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strike="noStrike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ЗАДАЧИ ПРОЕКТА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395640" y="1772640"/>
            <a:ext cx="7991640" cy="43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2" descr="D:\СТАрый архив\территория 2020\2017\Брендбук 2017\Брендбук 2017\Брендбук 2017\Макеты\лог М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24" cy="2106769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1520" y="3783815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7751" y="2121602"/>
            <a:ext cx="7956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+mj-lt"/>
              </a:rPr>
              <a:t>1. Провести выравнивание и разметку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территории.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+mj-lt"/>
              </a:rPr>
              <a:t>2. Подготовить ямки для установки забора, измерительных приборов, скамеек и стола наблюдений. </a:t>
            </a:r>
            <a:endParaRPr lang="ru-RU" dirty="0">
              <a:solidFill>
                <a:prstClr val="black"/>
              </a:solidFill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+mj-lt"/>
              </a:rPr>
              <a:t>3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.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Подготовить декоративные фигуры для забора.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+mj-lt"/>
              </a:rPr>
              <a:t>4.Сделать забор на метеоплощадке.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+mj-lt"/>
              </a:rPr>
              <a:t>5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.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 Изготовить кормушку, солнечные часы, флюгер, ветровой рукав, снегомерную линейку, метеобудку.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+mj-lt"/>
              </a:rPr>
              <a:t>6. Забетонировать  металлические столбы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под измерительные 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приборы.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+mj-lt"/>
              </a:rPr>
              <a:t>7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. Закрепить   измерительные приборы на металлических столбах.</a:t>
            </a:r>
            <a:endParaRPr lang="ru-RU" dirty="0">
              <a:solidFill>
                <a:prstClr val="black"/>
              </a:solidFill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+mj-lt"/>
              </a:rPr>
              <a:t>8. Изготовить  и установить 3 скамейки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и 1 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стол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–наблюдений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+mj-lt"/>
              </a:rPr>
              <a:t>9. Покрасить забор, декоративные фигуры, стол наблюдений и скамейки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на  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метеостанции.</a:t>
            </a:r>
            <a:endParaRPr lang="ru-RU" dirty="0">
              <a:solidFill>
                <a:prstClr val="black"/>
              </a:solidFill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+mj-lt"/>
              </a:rPr>
              <a:t>10. Подготовить  и провести театрализованную  экскурсию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для детей пришкольного 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лагеря.</a:t>
            </a:r>
            <a:endParaRPr lang="ru-RU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991520" y="0"/>
            <a:ext cx="46292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2" descr="D:\СТАрый архив\территория 2020\2017\Брендбук 2017\Брендбук 2017\Брендбук 2017\Макеты\лог М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24" cy="2106769"/>
          </a:xfrm>
          <a:prstGeom prst="rect">
            <a:avLst/>
          </a:prstGeom>
          <a:noFill/>
        </p:spPr>
      </p:pic>
      <p:sp>
        <p:nvSpPr>
          <p:cNvPr id="88" name="TextShape 2"/>
          <p:cNvSpPr txBox="1"/>
          <p:nvPr/>
        </p:nvSpPr>
        <p:spPr>
          <a:xfrm>
            <a:off x="3143240" y="285728"/>
            <a:ext cx="600076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484242"/>
              </p:ext>
            </p:extLst>
          </p:nvPr>
        </p:nvGraphicFramePr>
        <p:xfrm>
          <a:off x="251520" y="1556792"/>
          <a:ext cx="8712968" cy="4886021"/>
        </p:xfrm>
        <a:graphic>
          <a:graphicData uri="http://schemas.openxmlformats.org/drawingml/2006/table">
            <a:tbl>
              <a:tblPr firstRow="1" firstCol="1" bandRow="1"/>
              <a:tblGrid>
                <a:gridCol w="5688632">
                  <a:extLst>
                    <a:ext uri="{9D8B030D-6E8A-4147-A177-3AD203B41FA5}">
                      <a16:colId xmlns:a16="http://schemas.microsoft.com/office/drawing/2014/main" val="270526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76834095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389734559"/>
                    </a:ext>
                  </a:extLst>
                </a:gridCol>
              </a:tblGrid>
              <a:tr h="679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440631"/>
                  </a:ext>
                </a:extLst>
              </a:tr>
              <a:tr h="339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и  разметка территории.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05.06.2023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122133"/>
                  </a:ext>
                </a:extLst>
              </a:tr>
              <a:tr h="6797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ямок для 20 столбиков для забора  метеоплощадки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05.06.2023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685478"/>
                  </a:ext>
                </a:extLst>
              </a:tr>
              <a:tr h="339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Подготовка декоративных фигур для забора.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06.06.2023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841151"/>
                  </a:ext>
                </a:extLst>
              </a:tr>
              <a:tr h="6797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столбиков, крепление прожилин и декоративных фигур.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06.06.2023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836760"/>
                  </a:ext>
                </a:extLst>
              </a:tr>
              <a:tr h="6797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ямок под измерительные приборы -11 штук.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07.06.2023.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951271"/>
                  </a:ext>
                </a:extLst>
              </a:tr>
              <a:tr h="339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</a:t>
                      </a:r>
                      <a:r>
                        <a:rPr lang="ru-RU" sz="20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метеобудки</a:t>
                      </a:r>
                      <a:r>
                        <a:rPr lang="ru-RU" sz="20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20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кормушки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07.06.2023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656154"/>
                  </a:ext>
                </a:extLst>
              </a:tr>
              <a:tr h="6797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Изготовление, </a:t>
                      </a:r>
                      <a:r>
                        <a:rPr lang="ru-RU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солнечных часов, флюгера, ветрового рукава, снегомерной </a:t>
                      </a:r>
                      <a:r>
                        <a:rPr lang="ru-RU" sz="20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линейки, ловца-облаков.  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08.06.2023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8261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991520" y="0"/>
            <a:ext cx="46292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2" descr="D:\СТАрый архив\территория 2020\2017\Брендбук 2017\Брендбук 2017\Брендбук 2017\Макеты\лог М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24" cy="2106769"/>
          </a:xfrm>
          <a:prstGeom prst="rect">
            <a:avLst/>
          </a:prstGeom>
          <a:noFill/>
        </p:spPr>
      </p:pic>
      <p:sp>
        <p:nvSpPr>
          <p:cNvPr id="88" name="TextShape 2"/>
          <p:cNvSpPr txBox="1"/>
          <p:nvPr/>
        </p:nvSpPr>
        <p:spPr>
          <a:xfrm>
            <a:off x="3143240" y="285728"/>
            <a:ext cx="600076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885468"/>
              </p:ext>
            </p:extLst>
          </p:nvPr>
        </p:nvGraphicFramePr>
        <p:xfrm>
          <a:off x="179512" y="1542762"/>
          <a:ext cx="8640960" cy="5232254"/>
        </p:xfrm>
        <a:graphic>
          <a:graphicData uri="http://schemas.openxmlformats.org/drawingml/2006/table">
            <a:tbl>
              <a:tblPr firstRow="1" firstCol="1" bandRow="1"/>
              <a:tblGrid>
                <a:gridCol w="5832648">
                  <a:extLst>
                    <a:ext uri="{9D8B030D-6E8A-4147-A177-3AD203B41FA5}">
                      <a16:colId xmlns:a16="http://schemas.microsoft.com/office/drawing/2014/main" val="2568635277"/>
                    </a:ext>
                  </a:extLst>
                </a:gridCol>
                <a:gridCol w="1626642">
                  <a:extLst>
                    <a:ext uri="{9D8B030D-6E8A-4147-A177-3AD203B41FA5}">
                      <a16:colId xmlns:a16="http://schemas.microsoft.com/office/drawing/2014/main" val="3574547787"/>
                    </a:ext>
                  </a:extLst>
                </a:gridCol>
                <a:gridCol w="1181670">
                  <a:extLst>
                    <a:ext uri="{9D8B030D-6E8A-4147-A177-3AD203B41FA5}">
                      <a16:colId xmlns:a16="http://schemas.microsoft.com/office/drawing/2014/main" val="2276274484"/>
                    </a:ext>
                  </a:extLst>
                </a:gridCol>
              </a:tblGrid>
              <a:tr h="645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-человек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774005"/>
                  </a:ext>
                </a:extLst>
              </a:tr>
              <a:tr h="645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Бетонирование 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столбов </a:t>
                      </a: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 измерительные приборы – 11штук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09.06.2023</a:t>
                      </a: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599490"/>
                  </a:ext>
                </a:extLst>
              </a:tr>
              <a:tr h="645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Крепление  и установка измерительных приборов, 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металлические столбы.</a:t>
                      </a: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13.06.2023.</a:t>
                      </a: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87571"/>
                  </a:ext>
                </a:extLst>
              </a:tr>
              <a:tr h="645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ямок под скамейки и стол-наблюдений   -11 штук.</a:t>
                      </a: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14.06.2023</a:t>
                      </a: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781211"/>
                  </a:ext>
                </a:extLst>
              </a:tr>
              <a:tr h="3225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3 скамеек и 1 стола –наблюдений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15.06.2023</a:t>
                      </a: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238555"/>
                  </a:ext>
                </a:extLst>
              </a:tr>
              <a:tr h="3225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Покраска забора, стола и 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скамеек, декоративных фигур </a:t>
                      </a: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метеостанции.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16.06.2023</a:t>
                      </a: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50491"/>
                  </a:ext>
                </a:extLst>
              </a:tr>
              <a:tr h="6176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сценария театрализованной экскурсии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16.06. 2023</a:t>
                      </a:r>
                    </a:p>
                  </a:txBody>
                  <a:tcPr marL="54409" marR="54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409" marR="54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155097"/>
                  </a:ext>
                </a:extLst>
              </a:tr>
              <a:tr h="645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театрализованной экскурсии для детей пришкольного лагеря</a:t>
                      </a: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19.06.2023</a:t>
                      </a: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409" marR="544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449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633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614</TotalTime>
  <Words>591</Words>
  <Application>Microsoft Office PowerPoint</Application>
  <PresentationFormat>Экран (4:3)</PresentationFormat>
  <Paragraphs>160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Aharoni</vt:lpstr>
      <vt:lpstr>Arial</vt:lpstr>
      <vt:lpstr>Calibri</vt:lpstr>
      <vt:lpstr>DejaVu Sans</vt:lpstr>
      <vt:lpstr>StarSymbol</vt:lpstr>
      <vt:lpstr>Times New Roman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НЕОБХОДИМЫЕ РЕСУРСЫ</vt:lpstr>
      <vt:lpstr>Результаты проекта</vt:lpstr>
      <vt:lpstr>СПАСИБО ЗА ВНИМАНИЕ!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Дмитрий</dc:creator>
  <cp:lastModifiedBy>User Windows</cp:lastModifiedBy>
  <cp:revision>110</cp:revision>
  <dcterms:created xsi:type="dcterms:W3CDTF">2014-09-27T04:22:10Z</dcterms:created>
  <dcterms:modified xsi:type="dcterms:W3CDTF">2023-05-10T08:09:52Z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Grizli777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8</vt:i4>
  </property>
</Properties>
</file>