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554BB-17E7-4BE6-9797-3514EB5A8AA3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7D62-68B0-400B-A884-020695F10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7D62-68B0-400B-A884-020695F106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dina\Downloads\IMG-98291230c443a4ca1b7e8590d98caf1c-V.jpg"/>
          <p:cNvPicPr>
            <a:picLocks noChangeAspect="1" noChangeArrowheads="1"/>
          </p:cNvPicPr>
          <p:nvPr/>
        </p:nvPicPr>
        <p:blipFill>
          <a:blip r:embed="rId2" cstate="print"/>
          <a:srcRect t="5279" b="5134"/>
          <a:stretch>
            <a:fillRect/>
          </a:stretch>
        </p:blipFill>
        <p:spPr bwMode="auto">
          <a:xfrm>
            <a:off x="323528" y="548680"/>
            <a:ext cx="8640000" cy="602128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79396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200" b="1" cap="none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</a:t>
            </a:r>
            <a:r>
              <a:rPr lang="ru-RU" sz="32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Крутоярская</a:t>
            </a:r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СОШ»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Дошкольная </a:t>
            </a:r>
            <a:r>
              <a:rPr lang="ru-RU" sz="32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 «</a:t>
            </a:r>
            <a:r>
              <a:rPr lang="ru-RU" sz="3200" b="1" cap="none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Капризка</a:t>
            </a:r>
            <a:r>
              <a:rPr lang="ru-RU" sz="3200" b="1" cap="none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».</a:t>
            </a:r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Праздник</a:t>
            </a:r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32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«Я буду защитником отечества». </a:t>
            </a:r>
            <a:endParaRPr lang="ru-RU" sz="3200" b="1" cap="none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334780"/>
            <a:ext cx="8575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Воспитатели: Семенова Д.В., Семёнова А.В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Праздничное построение.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dina\Desktop\сад\фото\20220222_173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2914"/>
          <a:stretch>
            <a:fillRect/>
          </a:stretch>
        </p:blipFill>
        <p:spPr bwMode="auto">
          <a:xfrm>
            <a:off x="467544" y="2132856"/>
            <a:ext cx="8133409" cy="4347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Игра-аттракцион «Будь внимателен»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dina\Desktop\сад\фото\20220222_145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5749419" cy="2793503"/>
          </a:xfrm>
          <a:prstGeom prst="rect">
            <a:avLst/>
          </a:prstGeom>
          <a:noFill/>
        </p:spPr>
      </p:pic>
      <p:pic>
        <p:nvPicPr>
          <p:cNvPr id="4099" name="Picture 3" descr="C:\Users\dina\Desktop\сад\фото\20220222_145502.jpg"/>
          <p:cNvPicPr>
            <a:picLocks noChangeAspect="1" noChangeArrowheads="1"/>
          </p:cNvPicPr>
          <p:nvPr/>
        </p:nvPicPr>
        <p:blipFill>
          <a:blip r:embed="rId4" cstate="print"/>
          <a:srcRect t="29624"/>
          <a:stretch>
            <a:fillRect/>
          </a:stretch>
        </p:blipFill>
        <p:spPr bwMode="auto">
          <a:xfrm>
            <a:off x="3635896" y="4365104"/>
            <a:ext cx="5184576" cy="1772816"/>
          </a:xfrm>
          <a:prstGeom prst="rect">
            <a:avLst/>
          </a:prstGeom>
          <a:noFill/>
        </p:spPr>
      </p:pic>
      <p:pic>
        <p:nvPicPr>
          <p:cNvPr id="4100" name="Picture 4" descr="C:\Users\dina\Desktop\сад\фото\20220222_145446.jpg"/>
          <p:cNvPicPr>
            <a:picLocks noChangeAspect="1" noChangeArrowheads="1"/>
          </p:cNvPicPr>
          <p:nvPr/>
        </p:nvPicPr>
        <p:blipFill>
          <a:blip r:embed="rId5" cstate="print"/>
          <a:srcRect l="11662" t="8750"/>
          <a:stretch>
            <a:fillRect/>
          </a:stretch>
        </p:blipFill>
        <p:spPr bwMode="auto">
          <a:xfrm>
            <a:off x="395536" y="4581128"/>
            <a:ext cx="3156091" cy="158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Игра «Стрельба артиллеристов»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dina\Downloads\20220224_1645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4940653" cy="2836912"/>
          </a:xfrm>
          <a:prstGeom prst="rect">
            <a:avLst/>
          </a:prstGeom>
          <a:noFill/>
        </p:spPr>
      </p:pic>
      <p:pic>
        <p:nvPicPr>
          <p:cNvPr id="1027" name="Picture 3" descr="C:\Users\dina\Downloads\20220224_164659.jpg"/>
          <p:cNvPicPr>
            <a:picLocks noChangeAspect="1" noChangeArrowheads="1"/>
          </p:cNvPicPr>
          <p:nvPr/>
        </p:nvPicPr>
        <p:blipFill>
          <a:blip r:embed="rId3" cstate="print"/>
          <a:srcRect t="10345"/>
          <a:stretch>
            <a:fillRect/>
          </a:stretch>
        </p:blipFill>
        <p:spPr bwMode="auto">
          <a:xfrm>
            <a:off x="3027080" y="3737654"/>
            <a:ext cx="6116920" cy="3120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Эстафета –«Пограничники на посту».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dina\Desktop\сад\фото\20220222_1505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888839" cy="2861244"/>
          </a:xfrm>
          <a:prstGeom prst="rect">
            <a:avLst/>
          </a:prstGeom>
          <a:noFill/>
        </p:spPr>
      </p:pic>
      <p:pic>
        <p:nvPicPr>
          <p:cNvPr id="6" name="Picture 2" descr="C:\Users\dina\Desktop\сад\фото\20220222_15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121696"/>
            <a:ext cx="563169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Салют защитникам отечества!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dina\Desktop\сад\фото\20220222_101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495"/>
          <a:stretch>
            <a:fillRect/>
          </a:stretch>
        </p:blipFill>
        <p:spPr bwMode="auto">
          <a:xfrm>
            <a:off x="467544" y="1052736"/>
            <a:ext cx="8229023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51</Words>
  <Application>Microsoft Office PowerPoint</Application>
  <PresentationFormat>Экран (4:3)</PresentationFormat>
  <Paragraphs>12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Праздничное построение.</vt:lpstr>
      <vt:lpstr>Игра-аттракцион «Будь внимателен»</vt:lpstr>
      <vt:lpstr>Игра «Стрельба артиллеристов»</vt:lpstr>
      <vt:lpstr>Эстафета –«Пограничники на посту».</vt:lpstr>
      <vt:lpstr>Салют защитникам отечества!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dina</dc:creator>
  <cp:lastModifiedBy>dina</cp:lastModifiedBy>
  <cp:revision>9</cp:revision>
  <dcterms:created xsi:type="dcterms:W3CDTF">2022-02-23T14:30:37Z</dcterms:created>
  <dcterms:modified xsi:type="dcterms:W3CDTF">2022-02-24T13:57:53Z</dcterms:modified>
</cp:coreProperties>
</file>