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2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F75A-0593-4877-8C48-31E5028A49D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8716-33A3-4484-8BEF-2D267324D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45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F75A-0593-4877-8C48-31E5028A49D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8716-33A3-4484-8BEF-2D267324D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977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F75A-0593-4877-8C48-31E5028A49D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8716-33A3-4484-8BEF-2D267324D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286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F75A-0593-4877-8C48-31E5028A49D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8716-33A3-4484-8BEF-2D267324D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994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F75A-0593-4877-8C48-31E5028A49D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8716-33A3-4484-8BEF-2D267324D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815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F75A-0593-4877-8C48-31E5028A49D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8716-33A3-4484-8BEF-2D267324D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823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F75A-0593-4877-8C48-31E5028A49D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8716-33A3-4484-8BEF-2D267324D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765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F75A-0593-4877-8C48-31E5028A49D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8716-33A3-4484-8BEF-2D267324D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801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F75A-0593-4877-8C48-31E5028A49D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8716-33A3-4484-8BEF-2D267324D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379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F75A-0593-4877-8C48-31E5028A49D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8716-33A3-4484-8BEF-2D267324D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686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F75A-0593-4877-8C48-31E5028A49D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8716-33A3-4484-8BEF-2D267324D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81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0">
              <a:schemeClr val="accent1">
                <a:lumMod val="45000"/>
                <a:lumOff val="55000"/>
              </a:schemeClr>
            </a:gs>
            <a:gs pos="100000">
              <a:srgbClr val="00B0F0"/>
            </a:gs>
            <a:gs pos="100000">
              <a:srgbClr val="00B05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7F75A-0593-4877-8C48-31E5028A49D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58716-33A3-4484-8BEF-2D267324D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07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42492" y="161367"/>
            <a:ext cx="6241851" cy="6858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поделок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445" y="1055077"/>
            <a:ext cx="6112897" cy="56463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«Осенние фантазии»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29199" y="3165231"/>
            <a:ext cx="21687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2022 год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2031" y="1981200"/>
            <a:ext cx="3751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Группа «Капризка»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7" t="26693" r="3144" b="17903"/>
          <a:stretch/>
        </p:blipFill>
        <p:spPr>
          <a:xfrm rot="5090121">
            <a:off x="-372964" y="1191092"/>
            <a:ext cx="2312709" cy="1222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5" t="20851" b="13510"/>
          <a:stretch/>
        </p:blipFill>
        <p:spPr>
          <a:xfrm rot="4877822">
            <a:off x="1041036" y="738614"/>
            <a:ext cx="2244595" cy="1232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2" t="32042" b="11628"/>
          <a:stretch/>
        </p:blipFill>
        <p:spPr>
          <a:xfrm rot="5040193">
            <a:off x="2814580" y="598127"/>
            <a:ext cx="2060908" cy="1261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5" t="21502" b="23201"/>
          <a:stretch/>
        </p:blipFill>
        <p:spPr>
          <a:xfrm rot="5007803">
            <a:off x="7144064" y="775803"/>
            <a:ext cx="2432974" cy="1236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8" t="35608" r="9138" b="17830"/>
          <a:stretch/>
        </p:blipFill>
        <p:spPr>
          <a:xfrm rot="5798260">
            <a:off x="8651377" y="864345"/>
            <a:ext cx="2424382" cy="1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4" t="25097" r="5836" b="19673"/>
          <a:stretch/>
        </p:blipFill>
        <p:spPr>
          <a:xfrm rot="5862642">
            <a:off x="10005642" y="1502989"/>
            <a:ext cx="2225992" cy="1112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0" t="19979" r="2607" b="17150"/>
          <a:stretch/>
        </p:blipFill>
        <p:spPr>
          <a:xfrm rot="4897009">
            <a:off x="-356612" y="3671969"/>
            <a:ext cx="2378811" cy="1340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8" t="20855" b="9364"/>
          <a:stretch/>
        </p:blipFill>
        <p:spPr>
          <a:xfrm rot="4830579">
            <a:off x="1422046" y="3157289"/>
            <a:ext cx="2141342" cy="1208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7" t="23385" r="5595" b="16652"/>
          <a:stretch/>
        </p:blipFill>
        <p:spPr>
          <a:xfrm rot="4576151">
            <a:off x="2856038" y="2903191"/>
            <a:ext cx="2137035" cy="1191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9" t="17076" b="8632"/>
          <a:stretch/>
        </p:blipFill>
        <p:spPr>
          <a:xfrm rot="4951421">
            <a:off x="3093440" y="5158837"/>
            <a:ext cx="2110582" cy="1256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18395" r="23559"/>
          <a:stretch/>
        </p:blipFill>
        <p:spPr>
          <a:xfrm rot="384150">
            <a:off x="9151010" y="4948904"/>
            <a:ext cx="1083525" cy="1893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4" t="15619" r="24398"/>
          <a:stretch/>
        </p:blipFill>
        <p:spPr>
          <a:xfrm rot="250371">
            <a:off x="7174523" y="2582587"/>
            <a:ext cx="1148862" cy="2071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6" t="17901" r="17057"/>
          <a:stretch/>
        </p:blipFill>
        <p:spPr>
          <a:xfrm rot="241294">
            <a:off x="9085459" y="2732957"/>
            <a:ext cx="1196920" cy="1929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4" t="21062" r="19672"/>
          <a:stretch/>
        </p:blipFill>
        <p:spPr>
          <a:xfrm rot="423193">
            <a:off x="10341702" y="3580117"/>
            <a:ext cx="1364309" cy="2034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8" t="16810" r="20342"/>
          <a:stretch/>
        </p:blipFill>
        <p:spPr>
          <a:xfrm rot="21200111">
            <a:off x="2005335" y="4874318"/>
            <a:ext cx="1014262" cy="1931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3" t="21943" r="24467"/>
          <a:stretch/>
        </p:blipFill>
        <p:spPr>
          <a:xfrm>
            <a:off x="5217248" y="4416263"/>
            <a:ext cx="1447229" cy="2347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3" t="14846" r="23761" b="3323"/>
          <a:stretch/>
        </p:blipFill>
        <p:spPr>
          <a:xfrm rot="438642">
            <a:off x="7269418" y="4643677"/>
            <a:ext cx="1130506" cy="2208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8"/>
          <a:stretch/>
        </p:blipFill>
        <p:spPr>
          <a:xfrm rot="21052245">
            <a:off x="78706" y="5548593"/>
            <a:ext cx="1512822" cy="1102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8"/>
          <a:stretch/>
        </p:blipFill>
        <p:spPr>
          <a:xfrm rot="1260521">
            <a:off x="10413695" y="5690608"/>
            <a:ext cx="1372420" cy="1000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8"/>
          <a:stretch/>
        </p:blipFill>
        <p:spPr>
          <a:xfrm>
            <a:off x="11023856" y="71133"/>
            <a:ext cx="1112126" cy="810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8"/>
          <a:stretch/>
        </p:blipFill>
        <p:spPr>
          <a:xfrm>
            <a:off x="84179" y="71133"/>
            <a:ext cx="809453" cy="589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8"/>
          <a:stretch/>
        </p:blipFill>
        <p:spPr>
          <a:xfrm>
            <a:off x="4607796" y="2733138"/>
            <a:ext cx="766434" cy="558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8"/>
          <a:stretch/>
        </p:blipFill>
        <p:spPr>
          <a:xfrm>
            <a:off x="6483438" y="2712022"/>
            <a:ext cx="758886" cy="55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8"/>
          <a:stretch/>
        </p:blipFill>
        <p:spPr>
          <a:xfrm>
            <a:off x="8345502" y="3329036"/>
            <a:ext cx="722673" cy="526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092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368" y="2180493"/>
            <a:ext cx="10884877" cy="266113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Осень – это самое загадочное время года! В каждом мгновении осени есть частичка чего-то прекрасного!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группе «Капризка» прошла выставка поделок из природного материала на тему «ОСЕННИИ ФАНТАЗИИ».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поделки несомненно, были изготовлены с душой. Они поражают своей неповторимостью и яркостью.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спасибо всем кто принял участия в нашей выставке.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8"/>
          <a:stretch/>
        </p:blipFill>
        <p:spPr>
          <a:xfrm>
            <a:off x="966217" y="405714"/>
            <a:ext cx="1897021" cy="1382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8"/>
          <a:stretch/>
        </p:blipFill>
        <p:spPr>
          <a:xfrm>
            <a:off x="3931219" y="372424"/>
            <a:ext cx="1897021" cy="1382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8"/>
          <a:stretch/>
        </p:blipFill>
        <p:spPr>
          <a:xfrm>
            <a:off x="6989071" y="311929"/>
            <a:ext cx="1897021" cy="1382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8"/>
          <a:stretch/>
        </p:blipFill>
        <p:spPr>
          <a:xfrm>
            <a:off x="9861224" y="311930"/>
            <a:ext cx="1897021" cy="1382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8"/>
          <a:stretch/>
        </p:blipFill>
        <p:spPr>
          <a:xfrm>
            <a:off x="740671" y="5330657"/>
            <a:ext cx="1897021" cy="1382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8"/>
          <a:stretch/>
        </p:blipFill>
        <p:spPr>
          <a:xfrm>
            <a:off x="3718332" y="5285643"/>
            <a:ext cx="1897021" cy="1382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8"/>
          <a:stretch/>
        </p:blipFill>
        <p:spPr>
          <a:xfrm>
            <a:off x="6695994" y="5248596"/>
            <a:ext cx="1897021" cy="1382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8"/>
          <a:stretch/>
        </p:blipFill>
        <p:spPr>
          <a:xfrm>
            <a:off x="9392300" y="5267091"/>
            <a:ext cx="1897021" cy="1382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799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29</Words>
  <Application>Microsoft Office PowerPoint</Application>
  <PresentationFormat>Широкоэкранный</PresentationFormat>
  <Paragraphs>5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Выставка поделок</vt:lpstr>
      <vt:lpstr>Осень – это самое загадочное время года! В каждом мгновении осени есть частичка чего-то прекрасного! В нашей группе «Капризка» прошла выставка поделок из природного материала на тему «ОСЕННИИ ФАНТАЗИИ».  Все поделки несомненно, были изготовлены с душой. Они поражают своей неповторимостью и яркостью.  Большое спасибо всем кто принял участия в нашей выставке.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Выставка поделок</dc:title>
  <dc:creator>Admin</dc:creator>
  <cp:lastModifiedBy>Admin</cp:lastModifiedBy>
  <cp:revision>16</cp:revision>
  <dcterms:created xsi:type="dcterms:W3CDTF">2022-10-10T07:12:20Z</dcterms:created>
  <dcterms:modified xsi:type="dcterms:W3CDTF">2022-10-10T17:19:28Z</dcterms:modified>
</cp:coreProperties>
</file>