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196428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402" y="4077072"/>
            <a:ext cx="41292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вас, родители!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2">
  <a:themeElements>
    <a:clrScheme name="Theme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Theme62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родителям</dc:title>
  <dc:subject/>
  <dc:creator>Иванова Л. В.</dc:creator>
  <cp:keywords/>
  <dc:description/>
  <cp:lastModifiedBy>User</cp:lastModifiedBy>
  <cp:revision>1</cp:revision>
  <dcterms:created xsi:type="dcterms:W3CDTF">2019-11-05T10:00:15Z</dcterms:created>
  <dcterms:modified xsi:type="dcterms:W3CDTF">2022-04-08T05:24:42Z</dcterms:modified>
  <cp:category/>
</cp:coreProperties>
</file>