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1541" r:id="rId5"/>
    <p:sldId id="1646" r:id="rId6"/>
    <p:sldId id="1656" r:id="rId7"/>
    <p:sldId id="1657" r:id="rId8"/>
    <p:sldId id="1542" r:id="rId9"/>
    <p:sldId id="1619" r:id="rId10"/>
    <p:sldId id="1639" r:id="rId11"/>
    <p:sldId id="1578" r:id="rId12"/>
    <p:sldId id="1652" r:id="rId13"/>
    <p:sldId id="1590" r:id="rId14"/>
    <p:sldId id="1653" r:id="rId15"/>
    <p:sldId id="1654" r:id="rId16"/>
    <p:sldId id="1658" r:id="rId17"/>
    <p:sldId id="1620" r:id="rId18"/>
    <p:sldId id="1581" r:id="rId19"/>
    <p:sldId id="1655" r:id="rId20"/>
    <p:sldId id="13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5087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Кузьмин" initials="НК" lastIdx="1" clrIdx="0">
    <p:extLst>
      <p:ext uri="{19B8F6BF-5375-455C-9EA6-DF929625EA0E}">
        <p15:presenceInfo xmlns:p15="http://schemas.microsoft.com/office/powerpoint/2012/main" userId="21d333faea8272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6E6E6"/>
    <a:srgbClr val="1B3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0" autoAdjust="0"/>
    <p:restoredTop sz="87785" autoAdjust="0"/>
  </p:normalViewPr>
  <p:slideViewPr>
    <p:cSldViewPr snapToGrid="0" showGuides="1">
      <p:cViewPr varScale="1">
        <p:scale>
          <a:sx n="86" d="100"/>
          <a:sy n="86" d="100"/>
        </p:scale>
        <p:origin x="374" y="77"/>
      </p:cViewPr>
      <p:guideLst>
        <p:guide orient="horz" pos="164"/>
        <p:guide pos="5087"/>
        <p:guide pos="415"/>
        <p:guide pos="7265"/>
        <p:guide orient="horz" pos="4088"/>
        <p:guide orient="horz" pos="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гумнова Лариса Ивановна" userId="dc6c7a96-7a9d-4c2c-a33d-d37db12f8a65" providerId="ADAL" clId="{5F77CBAA-C762-41F7-ACDF-EFA14A20C9B8}"/>
    <pc:docChg chg="undo redo custSel addSld delSld modSld">
      <pc:chgData name="Игумнова Лариса Ивановна" userId="dc6c7a96-7a9d-4c2c-a33d-d37db12f8a65" providerId="ADAL" clId="{5F77CBAA-C762-41F7-ACDF-EFA14A20C9B8}" dt="2023-03-16T14:38:12.038" v="630" actId="1076"/>
      <pc:docMkLst>
        <pc:docMk/>
      </pc:docMkLst>
    </pc:docChg>
  </pc:docChgLst>
  <pc:docChgLst>
    <pc:chgData name="Игумнова Лариса Ивановна" userId="dc6c7a96-7a9d-4c2c-a33d-d37db12f8a65" providerId="ADAL" clId="{8ECE03C7-7D2C-4EFF-81FF-9310009F4B18}"/>
    <pc:docChg chg="undo redo custSel addSld delSld modSld">
      <pc:chgData name="Игумнова Лариса Ивановна" userId="dc6c7a96-7a9d-4c2c-a33d-d37db12f8a65" providerId="ADAL" clId="{8ECE03C7-7D2C-4EFF-81FF-9310009F4B18}" dt="2023-03-12T06:25:15.764" v="4006" actId="120"/>
      <pc:docMkLst>
        <pc:docMk/>
      </pc:docMkLst>
      <pc:sldChg chg="modSp">
        <pc:chgData name="Игумнова Лариса Ивановна" userId="dc6c7a96-7a9d-4c2c-a33d-d37db12f8a65" providerId="ADAL" clId="{8ECE03C7-7D2C-4EFF-81FF-9310009F4B18}" dt="2023-03-12T01:05:38.548" v="272" actId="20577"/>
        <pc:sldMkLst>
          <pc:docMk/>
          <pc:sldMk cId="2786469136" sldId="1620"/>
        </pc:sldMkLst>
        <pc:spChg chg="mod">
          <ac:chgData name="Игумнова Лариса Ивановна" userId="dc6c7a96-7a9d-4c2c-a33d-d37db12f8a65" providerId="ADAL" clId="{8ECE03C7-7D2C-4EFF-81FF-9310009F4B18}" dt="2023-03-12T01:05:38.548" v="272" actId="20577"/>
          <ac:spMkLst>
            <pc:docMk/>
            <pc:sldMk cId="2786469136" sldId="1620"/>
            <ac:spMk id="12" creationId="{6F940E5E-837A-3B19-E520-B71496C1CD48}"/>
          </ac:spMkLst>
        </pc:spChg>
      </pc:sldChg>
    </pc:docChg>
  </pc:docChgLst>
  <pc:docChgLst>
    <pc:chgData name="Игумнова Лариса Ивановна" userId="dc6c7a96-7a9d-4c2c-a33d-d37db12f8a65" providerId="ADAL" clId="{06D918B5-E679-49DB-94C4-4BF4F718FA01}"/>
    <pc:docChg chg="custSel modSld sldOrd">
      <pc:chgData name="Игумнова Лариса Ивановна" userId="dc6c7a96-7a9d-4c2c-a33d-d37db12f8a65" providerId="ADAL" clId="{06D918B5-E679-49DB-94C4-4BF4F718FA01}" dt="2023-03-29T05:01:43.337" v="65" actId="207"/>
      <pc:docMkLst>
        <pc:docMk/>
      </pc:docMkLst>
      <pc:sldChg chg="modSp">
        <pc:chgData name="Игумнова Лариса Ивановна" userId="dc6c7a96-7a9d-4c2c-a33d-d37db12f8a65" providerId="ADAL" clId="{06D918B5-E679-49DB-94C4-4BF4F718FA01}" dt="2023-03-26T04:08:19.767" v="0" actId="20577"/>
        <pc:sldMkLst>
          <pc:docMk/>
          <pc:sldMk cId="2786469136" sldId="1620"/>
        </pc:sldMkLst>
        <pc:spChg chg="mod">
          <ac:chgData name="Игумнова Лариса Ивановна" userId="dc6c7a96-7a9d-4c2c-a33d-d37db12f8a65" providerId="ADAL" clId="{06D918B5-E679-49DB-94C4-4BF4F718FA01}" dt="2023-03-26T04:08:19.767" v="0" actId="20577"/>
          <ac:spMkLst>
            <pc:docMk/>
            <pc:sldMk cId="2786469136" sldId="1620"/>
            <ac:spMk id="12" creationId="{6F940E5E-837A-3B19-E520-B71496C1CD48}"/>
          </ac:spMkLst>
        </pc:spChg>
      </pc:sldChg>
    </pc:docChg>
  </pc:docChgLst>
  <pc:docChgLst>
    <pc:chgData name="Игумнова Лариса Ивановна" userId="dc6c7a96-7a9d-4c2c-a33d-d37db12f8a65" providerId="ADAL" clId="{EEF225F6-03FA-4D1A-B587-5D000F3DE424}"/>
    <pc:docChg chg="undo custSel addSld delSld modSld sldOrd">
      <pc:chgData name="Игумнова Лариса Ивановна" userId="dc6c7a96-7a9d-4c2c-a33d-d37db12f8a65" providerId="ADAL" clId="{EEF225F6-03FA-4D1A-B587-5D000F3DE424}" dt="2023-04-02T14:46:27.178" v="4342" actId="20577"/>
      <pc:docMkLst>
        <pc:docMk/>
      </pc:docMkLst>
      <pc:sldChg chg="modSp">
        <pc:chgData name="Игумнова Лариса Ивановна" userId="dc6c7a96-7a9d-4c2c-a33d-d37db12f8a65" providerId="ADAL" clId="{EEF225F6-03FA-4D1A-B587-5D000F3DE424}" dt="2023-03-29T15:19:46.037" v="30" actId="20577"/>
        <pc:sldMkLst>
          <pc:docMk/>
          <pc:sldMk cId="2653718527" sldId="1541"/>
        </pc:sldMkLst>
        <pc:spChg chg="mod">
          <ac:chgData name="Игумнова Лариса Ивановна" userId="dc6c7a96-7a9d-4c2c-a33d-d37db12f8a65" providerId="ADAL" clId="{EEF225F6-03FA-4D1A-B587-5D000F3DE424}" dt="2023-03-29T15:19:46.037" v="30" actId="20577"/>
          <ac:spMkLst>
            <pc:docMk/>
            <pc:sldMk cId="2653718527" sldId="1541"/>
            <ac:spMk id="43" creationId="{3A9902D3-40C1-C145-9A85-960A2364FC08}"/>
          </ac:spMkLst>
        </pc:spChg>
      </pc:sldChg>
      <pc:sldChg chg="modSp">
        <pc:chgData name="Игумнова Лариса Ивановна" userId="dc6c7a96-7a9d-4c2c-a33d-d37db12f8a65" providerId="ADAL" clId="{EEF225F6-03FA-4D1A-B587-5D000F3DE424}" dt="2023-03-29T15:37:24.457" v="118" actId="20577"/>
        <pc:sldMkLst>
          <pc:docMk/>
          <pc:sldMk cId="2786469136" sldId="1620"/>
        </pc:sldMkLst>
        <pc:spChg chg="mod">
          <ac:chgData name="Игумнова Лариса Ивановна" userId="dc6c7a96-7a9d-4c2c-a33d-d37db12f8a65" providerId="ADAL" clId="{EEF225F6-03FA-4D1A-B587-5D000F3DE424}" dt="2023-03-29T15:37:24.457" v="118" actId="20577"/>
          <ac:spMkLst>
            <pc:docMk/>
            <pc:sldMk cId="2786469136" sldId="1620"/>
            <ac:spMk id="12" creationId="{6F940E5E-837A-3B19-E520-B71496C1CD48}"/>
          </ac:spMkLst>
        </pc:spChg>
      </pc:sldChg>
    </pc:docChg>
  </pc:docChgLst>
  <pc:docChgLst>
    <pc:chgData name="Игумнова Лариса Ивановна" userId="dc6c7a96-7a9d-4c2c-a33d-d37db12f8a65" providerId="ADAL" clId="{8861BA06-6A75-4984-B000-91D1F6E07AB4}"/>
    <pc:docChg chg="custSel modSld">
      <pc:chgData name="Игумнова Лариса Ивановна" userId="dc6c7a96-7a9d-4c2c-a33d-d37db12f8a65" providerId="ADAL" clId="{8861BA06-6A75-4984-B000-91D1F6E07AB4}" dt="2023-03-30T14:43:11.088" v="191" actId="20577"/>
      <pc:docMkLst>
        <pc:docMk/>
      </pc:docMkLst>
    </pc:docChg>
  </pc:docChgLst>
  <pc:docChgLst>
    <pc:chgData name="Игумнова Лариса Ивановна" userId="dc6c7a96-7a9d-4c2c-a33d-d37db12f8a65" providerId="ADAL" clId="{98EF600D-D100-49E4-A49E-82E6ACA7B61F}"/>
    <pc:docChg chg="undo custSel addSld delSld modSld sldOrd">
      <pc:chgData name="Игумнова Лариса Ивановна" userId="dc6c7a96-7a9d-4c2c-a33d-d37db12f8a65" providerId="ADAL" clId="{98EF600D-D100-49E4-A49E-82E6ACA7B61F}" dt="2023-03-20T15:05:41.124" v="3141" actId="255"/>
      <pc:docMkLst>
        <pc:docMk/>
      </pc:docMkLst>
      <pc:sldChg chg="modSp">
        <pc:chgData name="Игумнова Лариса Ивановна" userId="dc6c7a96-7a9d-4c2c-a33d-d37db12f8a65" providerId="ADAL" clId="{98EF600D-D100-49E4-A49E-82E6ACA7B61F}" dt="2023-03-20T15:02:33.326" v="3112" actId="20577"/>
        <pc:sldMkLst>
          <pc:docMk/>
          <pc:sldMk cId="2786469136" sldId="1620"/>
        </pc:sldMkLst>
        <pc:spChg chg="mod">
          <ac:chgData name="Игумнова Лариса Ивановна" userId="dc6c7a96-7a9d-4c2c-a33d-d37db12f8a65" providerId="ADAL" clId="{98EF600D-D100-49E4-A49E-82E6ACA7B61F}" dt="2023-03-20T15:02:22.510" v="3111" actId="20577"/>
          <ac:spMkLst>
            <pc:docMk/>
            <pc:sldMk cId="2786469136" sldId="1620"/>
            <ac:spMk id="9" creationId="{FEE288D3-2105-A90B-5581-52ED5D64EA92}"/>
          </ac:spMkLst>
        </pc:spChg>
        <pc:spChg chg="mod">
          <ac:chgData name="Игумнова Лариса Ивановна" userId="dc6c7a96-7a9d-4c2c-a33d-d37db12f8a65" providerId="ADAL" clId="{98EF600D-D100-49E4-A49E-82E6ACA7B61F}" dt="2023-03-20T15:01:41.375" v="3108" actId="255"/>
          <ac:spMkLst>
            <pc:docMk/>
            <pc:sldMk cId="2786469136" sldId="1620"/>
            <ac:spMk id="11" creationId="{3D7CA0D3-A5C5-7C66-CBDB-2BDF3E93A180}"/>
          </ac:spMkLst>
        </pc:spChg>
        <pc:spChg chg="mod">
          <ac:chgData name="Игумнова Лариса Ивановна" userId="dc6c7a96-7a9d-4c2c-a33d-d37db12f8a65" providerId="ADAL" clId="{98EF600D-D100-49E4-A49E-82E6ACA7B61F}" dt="2023-03-20T15:02:33.326" v="3112" actId="20577"/>
          <ac:spMkLst>
            <pc:docMk/>
            <pc:sldMk cId="2786469136" sldId="1620"/>
            <ac:spMk id="12" creationId="{6F940E5E-837A-3B19-E520-B71496C1CD48}"/>
          </ac:spMkLst>
        </pc:spChg>
        <pc:spChg chg="mod">
          <ac:chgData name="Игумнова Лариса Ивановна" userId="dc6c7a96-7a9d-4c2c-a33d-d37db12f8a65" providerId="ADAL" clId="{98EF600D-D100-49E4-A49E-82E6ACA7B61F}" dt="2023-03-20T15:00:54.949" v="3101" actId="14100"/>
          <ac:spMkLst>
            <pc:docMk/>
            <pc:sldMk cId="2786469136" sldId="1620"/>
            <ac:spMk id="13" creationId="{998E08A9-4B85-35C7-8884-E602FBF28574}"/>
          </ac:spMkLst>
        </pc:spChg>
      </pc:sldChg>
    </pc:docChg>
  </pc:docChgLst>
  <pc:docChgLst>
    <pc:chgData name="Игумнова Лариса Ивановна" userId="dc6c7a96-7a9d-4c2c-a33d-d37db12f8a65" providerId="ADAL" clId="{DDFC68A1-3765-4D92-A141-16CDB6527DF0}"/>
    <pc:docChg chg="undo custSel addSld delSld modSld sldOrd">
      <pc:chgData name="Игумнова Лариса Ивановна" userId="dc6c7a96-7a9d-4c2c-a33d-d37db12f8a65" providerId="ADAL" clId="{DDFC68A1-3765-4D92-A141-16CDB6527DF0}" dt="2023-05-18T23:15:22.157" v="3082"/>
      <pc:docMkLst>
        <pc:docMk/>
      </pc:docMkLst>
      <pc:sldChg chg="del">
        <pc:chgData name="Игумнова Лариса Ивановна" userId="dc6c7a96-7a9d-4c2c-a33d-d37db12f8a65" providerId="ADAL" clId="{DDFC68A1-3765-4D92-A141-16CDB6527DF0}" dt="2023-05-17T23:16:09.722" v="2894" actId="2696"/>
        <pc:sldMkLst>
          <pc:docMk/>
          <pc:sldMk cId="3011489167" sldId="303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2.331" v="2858" actId="2696"/>
        <pc:sldMkLst>
          <pc:docMk/>
          <pc:sldMk cId="2408446983" sldId="1175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3.781" v="2880" actId="2696"/>
        <pc:sldMkLst>
          <pc:docMk/>
          <pc:sldMk cId="2521605532" sldId="1233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7.031" v="2866" actId="2696"/>
        <pc:sldMkLst>
          <pc:docMk/>
          <pc:sldMk cId="4041768535" sldId="1239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5.611" v="2863" actId="2696"/>
        <pc:sldMkLst>
          <pc:docMk/>
          <pc:sldMk cId="3423133966" sldId="1316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5.972" v="2885" actId="2696"/>
        <pc:sldMkLst>
          <pc:docMk/>
          <pc:sldMk cId="3581223149" sldId="1319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7.692" v="2889" actId="2696"/>
        <pc:sldMkLst>
          <pc:docMk/>
          <pc:sldMk cId="1635503911" sldId="1323"/>
        </pc:sldMkLst>
      </pc:sldChg>
      <pc:sldChg chg="del">
        <pc:chgData name="Игумнова Лариса Ивановна" userId="dc6c7a96-7a9d-4c2c-a33d-d37db12f8a65" providerId="ADAL" clId="{DDFC68A1-3765-4D92-A141-16CDB6527DF0}" dt="2023-05-17T23:16:13.446" v="2903" actId="2696"/>
        <pc:sldMkLst>
          <pc:docMk/>
          <pc:sldMk cId="1774882906" sldId="1332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0.561" v="2873" actId="2696"/>
        <pc:sldMkLst>
          <pc:docMk/>
          <pc:sldMk cId="870905646" sldId="1337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6.492" v="2865" actId="2696"/>
        <pc:sldMkLst>
          <pc:docMk/>
          <pc:sldMk cId="3940123485" sldId="1359"/>
        </pc:sldMkLst>
      </pc:sldChg>
      <pc:sldChg chg="del ord">
        <pc:chgData name="Игумнова Лариса Ивановна" userId="dc6c7a96-7a9d-4c2c-a33d-d37db12f8a65" providerId="ADAL" clId="{DDFC68A1-3765-4D92-A141-16CDB6527DF0}" dt="2023-05-17T23:15:50.741" v="2855" actId="2696"/>
        <pc:sldMkLst>
          <pc:docMk/>
          <pc:sldMk cId="4268927641" sldId="1374"/>
        </pc:sldMkLst>
      </pc:sldChg>
      <pc:sldChg chg="addSp delSp modSp add">
        <pc:chgData name="Игумнова Лариса Ивановна" userId="dc6c7a96-7a9d-4c2c-a33d-d37db12f8a65" providerId="ADAL" clId="{DDFC68A1-3765-4D92-A141-16CDB6527DF0}" dt="2023-05-18T06:15:33.450" v="3075" actId="20577"/>
        <pc:sldMkLst>
          <pc:docMk/>
          <pc:sldMk cId="2776966349" sldId="1381"/>
        </pc:sldMkLst>
        <pc:spChg chg="mod">
          <ac:chgData name="Игумнова Лариса Ивановна" userId="dc6c7a96-7a9d-4c2c-a33d-d37db12f8a65" providerId="ADAL" clId="{DDFC68A1-3765-4D92-A141-16CDB6527DF0}" dt="2023-05-18T06:15:33.450" v="3075" actId="20577"/>
          <ac:spMkLst>
            <pc:docMk/>
            <pc:sldMk cId="2776966349" sldId="1381"/>
            <ac:spMk id="6" creationId="{66DCD1C5-6CD5-EE82-9D6D-170F51894B17}"/>
          </ac:spMkLst>
        </pc:spChg>
        <pc:spChg chg="mod">
          <ac:chgData name="Игумнова Лариса Ивановна" userId="dc6c7a96-7a9d-4c2c-a33d-d37db12f8a65" providerId="ADAL" clId="{DDFC68A1-3765-4D92-A141-16CDB6527DF0}" dt="2023-05-17T21:29:01.980" v="2230" actId="14100"/>
          <ac:spMkLst>
            <pc:docMk/>
            <pc:sldMk cId="2776966349" sldId="1381"/>
            <ac:spMk id="7" creationId="{2D2455E9-A77D-AD40-C012-3213F4D7136B}"/>
          </ac:spMkLst>
        </pc:spChg>
        <pc:picChg chg="add mod">
          <ac:chgData name="Игумнова Лариса Ивановна" userId="dc6c7a96-7a9d-4c2c-a33d-d37db12f8a65" providerId="ADAL" clId="{DDFC68A1-3765-4D92-A141-16CDB6527DF0}" dt="2023-05-17T21:28:55.756" v="2228" actId="14100"/>
          <ac:picMkLst>
            <pc:docMk/>
            <pc:sldMk cId="2776966349" sldId="1381"/>
            <ac:picMk id="3" creationId="{0E7BB8A0-2597-4AEB-B2E7-A6116A44FF91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21:29:22.572" v="2232" actId="1076"/>
          <ac:picMkLst>
            <pc:docMk/>
            <pc:sldMk cId="2776966349" sldId="1381"/>
            <ac:picMk id="5" creationId="{FF777A72-65DF-3848-2B8A-55C05BCBF4AE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1:24:04.191" v="2211" actId="478"/>
          <ac:picMkLst>
            <pc:docMk/>
            <pc:sldMk cId="2776966349" sldId="1381"/>
            <ac:picMk id="6152" creationId="{128C38A4-1818-348F-70A8-99F132999BC2}"/>
          </ac:picMkLst>
        </pc:picChg>
      </pc:sldChg>
      <pc:sldChg chg="del">
        <pc:chgData name="Игумнова Лариса Ивановна" userId="dc6c7a96-7a9d-4c2c-a33d-d37db12f8a65" providerId="ADAL" clId="{DDFC68A1-3765-4D92-A141-16CDB6527DF0}" dt="2023-05-17T23:15:59.011" v="2870" actId="2696"/>
        <pc:sldMkLst>
          <pc:docMk/>
          <pc:sldMk cId="4294355219" sldId="1399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2.412" v="2877" actId="2696"/>
        <pc:sldMkLst>
          <pc:docMk/>
          <pc:sldMk cId="2238923178" sldId="1423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3.211" v="2859" actId="2696"/>
        <pc:sldMkLst>
          <pc:docMk/>
          <pc:sldMk cId="54826325" sldId="1440"/>
        </pc:sldMkLst>
      </pc:sldChg>
      <pc:sldChg chg="addSp delSp modSp add del">
        <pc:chgData name="Игумнова Лариса Ивановна" userId="dc6c7a96-7a9d-4c2c-a33d-d37db12f8a65" providerId="ADAL" clId="{DDFC68A1-3765-4D92-A141-16CDB6527DF0}" dt="2023-05-17T21:41:47.201" v="2326" actId="2696"/>
        <pc:sldMkLst>
          <pc:docMk/>
          <pc:sldMk cId="3336967067" sldId="1450"/>
        </pc:sldMkLst>
        <pc:spChg chg="del">
          <ac:chgData name="Игумнова Лариса Ивановна" userId="dc6c7a96-7a9d-4c2c-a33d-d37db12f8a65" providerId="ADAL" clId="{DDFC68A1-3765-4D92-A141-16CDB6527DF0}" dt="2023-05-17T20:53:44.199" v="2055" actId="478"/>
          <ac:spMkLst>
            <pc:docMk/>
            <pc:sldMk cId="3336967067" sldId="1450"/>
            <ac:spMk id="4" creationId="{D64E1FD1-ED57-719C-85E2-AB317DBAE820}"/>
          </ac:spMkLst>
        </pc:spChg>
        <pc:spChg chg="mod">
          <ac:chgData name="Игумнова Лариса Ивановна" userId="dc6c7a96-7a9d-4c2c-a33d-d37db12f8a65" providerId="ADAL" clId="{DDFC68A1-3765-4D92-A141-16CDB6527DF0}" dt="2023-05-17T21:38:19.884" v="2309" actId="20577"/>
          <ac:spMkLst>
            <pc:docMk/>
            <pc:sldMk cId="3336967067" sldId="1450"/>
            <ac:spMk id="6" creationId="{77026291-C168-3B1D-844B-55F4C2B244E7}"/>
          </ac:spMkLst>
        </pc:spChg>
        <pc:spChg chg="mod">
          <ac:chgData name="Игумнова Лариса Ивановна" userId="dc6c7a96-7a9d-4c2c-a33d-d37db12f8a65" providerId="ADAL" clId="{DDFC68A1-3765-4D92-A141-16CDB6527DF0}" dt="2023-05-17T16:52:03.031" v="1980" actId="20577"/>
          <ac:spMkLst>
            <pc:docMk/>
            <pc:sldMk cId="3336967067" sldId="1450"/>
            <ac:spMk id="8" creationId="{472A9507-0749-C512-EDFA-B0D8CE54A6CB}"/>
          </ac:spMkLst>
        </pc:spChg>
        <pc:spChg chg="mod topLvl">
          <ac:chgData name="Игумнова Лариса Ивановна" userId="dc6c7a96-7a9d-4c2c-a33d-d37db12f8a65" providerId="ADAL" clId="{DDFC68A1-3765-4D92-A141-16CDB6527DF0}" dt="2023-05-17T21:01:32.597" v="2168" actId="20577"/>
          <ac:spMkLst>
            <pc:docMk/>
            <pc:sldMk cId="3336967067" sldId="1450"/>
            <ac:spMk id="9" creationId="{1759AB94-685E-E231-AEAD-7949B26026E3}"/>
          </ac:spMkLst>
        </pc:spChg>
        <pc:spChg chg="mod">
          <ac:chgData name="Игумнова Лариса Ивановна" userId="dc6c7a96-7a9d-4c2c-a33d-d37db12f8a65" providerId="ADAL" clId="{DDFC68A1-3765-4D92-A141-16CDB6527DF0}" dt="2023-05-17T20:53:35.729" v="2054" actId="20577"/>
          <ac:spMkLst>
            <pc:docMk/>
            <pc:sldMk cId="3336967067" sldId="1450"/>
            <ac:spMk id="26" creationId="{BB00F70D-C6A3-2D47-8596-F484E68A73CB}"/>
          </ac:spMkLst>
        </pc:spChg>
        <pc:grpChg chg="del">
          <ac:chgData name="Игумнова Лариса Ивановна" userId="dc6c7a96-7a9d-4c2c-a33d-d37db12f8a65" providerId="ADAL" clId="{DDFC68A1-3765-4D92-A141-16CDB6527DF0}" dt="2023-05-17T20:54:20.069" v="2068" actId="478"/>
          <ac:grpSpMkLst>
            <pc:docMk/>
            <pc:sldMk cId="3336967067" sldId="1450"/>
            <ac:grpSpMk id="3" creationId="{47CC8B04-0F92-5A84-B7BD-F24B8AAB1517}"/>
          </ac:grpSpMkLst>
        </pc:grpChg>
        <pc:picChg chg="mod">
          <ac:chgData name="Игумнова Лариса Ивановна" userId="dc6c7a96-7a9d-4c2c-a33d-d37db12f8a65" providerId="ADAL" clId="{DDFC68A1-3765-4D92-A141-16CDB6527DF0}" dt="2023-05-17T21:02:00.340" v="2173" actId="1076"/>
          <ac:picMkLst>
            <pc:docMk/>
            <pc:sldMk cId="3336967067" sldId="1450"/>
            <ac:picMk id="2" creationId="{C5DC5B93-DC8D-EC2B-A3F0-2E39CB963442}"/>
          </ac:picMkLst>
        </pc:picChg>
        <pc:picChg chg="add mod modCrop">
          <ac:chgData name="Игумнова Лариса Ивановна" userId="dc6c7a96-7a9d-4c2c-a33d-d37db12f8a65" providerId="ADAL" clId="{DDFC68A1-3765-4D92-A141-16CDB6527DF0}" dt="2023-05-17T20:56:25.899" v="2098" actId="14100"/>
          <ac:picMkLst>
            <pc:docMk/>
            <pc:sldMk cId="3336967067" sldId="1450"/>
            <ac:picMk id="7" creationId="{3CB9C36C-938F-44EF-B1FB-5BBBDF5D44AF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21:03:46.883" v="2180" actId="1076"/>
          <ac:picMkLst>
            <pc:docMk/>
            <pc:sldMk cId="3336967067" sldId="1450"/>
            <ac:picMk id="11" creationId="{EE4F1359-D492-4B2C-A0BC-F44BC881F0D3}"/>
          </ac:picMkLst>
        </pc:picChg>
        <pc:picChg chg="del mod">
          <ac:chgData name="Игумнова Лариса Ивановна" userId="dc6c7a96-7a9d-4c2c-a33d-d37db12f8a65" providerId="ADAL" clId="{DDFC68A1-3765-4D92-A141-16CDB6527DF0}" dt="2023-05-17T16:54:40.079" v="1985" actId="478"/>
          <ac:picMkLst>
            <pc:docMk/>
            <pc:sldMk cId="3336967067" sldId="1450"/>
            <ac:picMk id="13" creationId="{F4291756-D1BD-3D01-6E6D-4D5A9CCCAB93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6:52:06.205" v="1981" actId="478"/>
          <ac:picMkLst>
            <pc:docMk/>
            <pc:sldMk cId="3336967067" sldId="1450"/>
            <ac:picMk id="15" creationId="{C167340E-2198-F3E3-4115-62470591DCE5}"/>
          </ac:picMkLst>
        </pc:picChg>
        <pc:picChg chg="del topLvl">
          <ac:chgData name="Игумнова Лариса Ивановна" userId="dc6c7a96-7a9d-4c2c-a33d-d37db12f8a65" providerId="ADAL" clId="{DDFC68A1-3765-4D92-A141-16CDB6527DF0}" dt="2023-05-17T20:54:20.069" v="2068" actId="478"/>
          <ac:picMkLst>
            <pc:docMk/>
            <pc:sldMk cId="3336967067" sldId="1450"/>
            <ac:picMk id="18" creationId="{0BF7139E-0A60-7FF5-DF3B-157AA554581F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6:46:19.242" v="1962" actId="478"/>
          <ac:picMkLst>
            <pc:docMk/>
            <pc:sldMk cId="3336967067" sldId="1450"/>
            <ac:picMk id="20" creationId="{89F8B7CD-E740-B6B6-7BB3-F81C8978C3B9}"/>
          </ac:picMkLst>
        </pc:picChg>
      </pc:sldChg>
      <pc:sldChg chg="del">
        <pc:chgData name="Игумнова Лариса Ивановна" userId="dc6c7a96-7a9d-4c2c-a33d-d37db12f8a65" providerId="ADAL" clId="{DDFC68A1-3765-4D92-A141-16CDB6527DF0}" dt="2023-05-17T23:16:10.631" v="2897" actId="2696"/>
        <pc:sldMkLst>
          <pc:docMk/>
          <pc:sldMk cId="2249978919" sldId="1496"/>
        </pc:sldMkLst>
      </pc:sldChg>
      <pc:sldChg chg="del">
        <pc:chgData name="Игумнова Лариса Ивановна" userId="dc6c7a96-7a9d-4c2c-a33d-d37db12f8a65" providerId="ADAL" clId="{DDFC68A1-3765-4D92-A141-16CDB6527DF0}" dt="2023-05-17T23:16:12.302" v="2901" actId="2696"/>
        <pc:sldMkLst>
          <pc:docMk/>
          <pc:sldMk cId="2193131659" sldId="1525"/>
        </pc:sldMkLst>
      </pc:sldChg>
      <pc:sldChg chg="modSp">
        <pc:chgData name="Игумнова Лариса Ивановна" userId="dc6c7a96-7a9d-4c2c-a33d-d37db12f8a65" providerId="ADAL" clId="{DDFC68A1-3765-4D92-A141-16CDB6527DF0}" dt="2023-05-18T06:19:25.231" v="3077" actId="20577"/>
        <pc:sldMkLst>
          <pc:docMk/>
          <pc:sldMk cId="2653718527" sldId="1541"/>
        </pc:sldMkLst>
        <pc:spChg chg="mod">
          <ac:chgData name="Игумнова Лариса Ивановна" userId="dc6c7a96-7a9d-4c2c-a33d-d37db12f8a65" providerId="ADAL" clId="{DDFC68A1-3765-4D92-A141-16CDB6527DF0}" dt="2023-05-18T06:19:25.231" v="3077" actId="20577"/>
          <ac:spMkLst>
            <pc:docMk/>
            <pc:sldMk cId="2653718527" sldId="1541"/>
            <ac:spMk id="6" creationId="{00000000-0000-0000-0000-000000000000}"/>
          </ac:spMkLst>
        </pc:spChg>
        <pc:spChg chg="mod">
          <ac:chgData name="Игумнова Лариса Ивановна" userId="dc6c7a96-7a9d-4c2c-a33d-d37db12f8a65" providerId="ADAL" clId="{DDFC68A1-3765-4D92-A141-16CDB6527DF0}" dt="2023-05-16T23:36:18.939" v="141" actId="20577"/>
          <ac:spMkLst>
            <pc:docMk/>
            <pc:sldMk cId="2653718527" sldId="1541"/>
            <ac:spMk id="43" creationId="{3A9902D3-40C1-C145-9A85-960A2364FC08}"/>
          </ac:spMkLst>
        </pc:spChg>
      </pc:sldChg>
      <pc:sldChg chg="modSp ord">
        <pc:chgData name="Игумнова Лариса Ивановна" userId="dc6c7a96-7a9d-4c2c-a33d-d37db12f8a65" providerId="ADAL" clId="{DDFC68A1-3765-4D92-A141-16CDB6527DF0}" dt="2023-05-18T03:59:49.554" v="2926" actId="20577"/>
        <pc:sldMkLst>
          <pc:docMk/>
          <pc:sldMk cId="2927543171" sldId="1542"/>
        </pc:sldMkLst>
        <pc:spChg chg="mod">
          <ac:chgData name="Игумнова Лариса Ивановна" userId="dc6c7a96-7a9d-4c2c-a33d-d37db12f8a65" providerId="ADAL" clId="{DDFC68A1-3765-4D92-A141-16CDB6527DF0}" dt="2023-05-17T22:30:16.545" v="2709" actId="20577"/>
          <ac:spMkLst>
            <pc:docMk/>
            <pc:sldMk cId="2927543171" sldId="1542"/>
            <ac:spMk id="8" creationId="{5A716371-3BDD-17A6-9CB1-D7C639D59BA5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3:59:49.554" v="2926" actId="20577"/>
          <ac:spMkLst>
            <pc:docMk/>
            <pc:sldMk cId="2927543171" sldId="1542"/>
            <ac:spMk id="9" creationId="{645DA660-9C22-4D54-1475-5E3592968281}"/>
          </ac:spMkLst>
        </pc:spChg>
        <pc:picChg chg="mod">
          <ac:chgData name="Игумнова Лариса Ивановна" userId="dc6c7a96-7a9d-4c2c-a33d-d37db12f8a65" providerId="ADAL" clId="{DDFC68A1-3765-4D92-A141-16CDB6527DF0}" dt="2023-05-17T13:11:43.913" v="546" actId="1076"/>
          <ac:picMkLst>
            <pc:docMk/>
            <pc:sldMk cId="2927543171" sldId="1542"/>
            <ac:picMk id="10" creationId="{B5575BC1-27DB-949B-904C-1782212901BC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13:06:40.874" v="350" actId="14100"/>
          <ac:picMkLst>
            <pc:docMk/>
            <pc:sldMk cId="2927543171" sldId="1542"/>
            <ac:picMk id="2050" creationId="{BC5BEB24-33F4-05E8-5315-E23BA1DB375E}"/>
          </ac:picMkLst>
        </pc:picChg>
      </pc:sldChg>
      <pc:sldChg chg="del">
        <pc:chgData name="Игумнова Лариса Ивановна" userId="dc6c7a96-7a9d-4c2c-a33d-d37db12f8a65" providerId="ADAL" clId="{DDFC68A1-3765-4D92-A141-16CDB6527DF0}" dt="2023-05-17T23:15:51.651" v="2857" actId="2696"/>
        <pc:sldMkLst>
          <pc:docMk/>
          <pc:sldMk cId="1608091328" sldId="1549"/>
        </pc:sldMkLst>
      </pc:sldChg>
      <pc:sldChg chg="del">
        <pc:chgData name="Игумнова Лариса Ивановна" userId="dc6c7a96-7a9d-4c2c-a33d-d37db12f8a65" providerId="ADAL" clId="{DDFC68A1-3765-4D92-A141-16CDB6527DF0}" dt="2023-05-17T23:15:49.491" v="2854" actId="2696"/>
        <pc:sldMkLst>
          <pc:docMk/>
          <pc:sldMk cId="4178628425" sldId="1570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8.512" v="2869" actId="2696"/>
        <pc:sldMkLst>
          <pc:docMk/>
          <pc:sldMk cId="2872591440" sldId="1572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9.546" v="2871" actId="2696"/>
        <pc:sldMkLst>
          <pc:docMk/>
          <pc:sldMk cId="1421031848" sldId="1573"/>
        </pc:sldMkLst>
      </pc:sldChg>
      <pc:sldChg chg="addSp delSp modSp ord">
        <pc:chgData name="Игумнова Лариса Ивановна" userId="dc6c7a96-7a9d-4c2c-a33d-d37db12f8a65" providerId="ADAL" clId="{DDFC68A1-3765-4D92-A141-16CDB6527DF0}" dt="2023-05-17T22:46:36.679" v="2754" actId="108"/>
        <pc:sldMkLst>
          <pc:docMk/>
          <pc:sldMk cId="19921826" sldId="1578"/>
        </pc:sldMkLst>
        <pc:spChg chg="mod">
          <ac:chgData name="Игумнова Лариса Ивановна" userId="dc6c7a96-7a9d-4c2c-a33d-d37db12f8a65" providerId="ADAL" clId="{DDFC68A1-3765-4D92-A141-16CDB6527DF0}" dt="2023-05-17T14:52:39.859" v="722" actId="1076"/>
          <ac:spMkLst>
            <pc:docMk/>
            <pc:sldMk cId="19921826" sldId="1578"/>
            <ac:spMk id="4" creationId="{02141BDF-DCF9-F19F-5C45-15EBCC6F5654}"/>
          </ac:spMkLst>
        </pc:spChg>
        <pc:spChg chg="mod">
          <ac:chgData name="Игумнова Лариса Ивановна" userId="dc6c7a96-7a9d-4c2c-a33d-d37db12f8a65" providerId="ADAL" clId="{DDFC68A1-3765-4D92-A141-16CDB6527DF0}" dt="2023-05-17T22:46:36.679" v="2754" actId="108"/>
          <ac:spMkLst>
            <pc:docMk/>
            <pc:sldMk cId="19921826" sldId="1578"/>
            <ac:spMk id="6" creationId="{0BF3BF76-1010-469D-677C-124DF3AC3CAD}"/>
          </ac:spMkLst>
        </pc:spChg>
        <pc:spChg chg="mod">
          <ac:chgData name="Игумнова Лариса Ивановна" userId="dc6c7a96-7a9d-4c2c-a33d-d37db12f8a65" providerId="ADAL" clId="{DDFC68A1-3765-4D92-A141-16CDB6527DF0}" dt="2023-05-17T13:15:12.559" v="591" actId="20577"/>
          <ac:spMkLst>
            <pc:docMk/>
            <pc:sldMk cId="19921826" sldId="1578"/>
            <ac:spMk id="18" creationId="{AA11986A-A01F-CB24-09C7-72985D6402EE}"/>
          </ac:spMkLst>
        </pc:spChg>
        <pc:picChg chg="del">
          <ac:chgData name="Игумнова Лариса Ивановна" userId="dc6c7a96-7a9d-4c2c-a33d-d37db12f8a65" providerId="ADAL" clId="{DDFC68A1-3765-4D92-A141-16CDB6527DF0}" dt="2023-05-17T13:15:17.648" v="592" actId="478"/>
          <ac:picMkLst>
            <pc:docMk/>
            <pc:sldMk cId="19921826" sldId="1578"/>
            <ac:picMk id="3" creationId="{34D94601-62F3-F8ED-647E-971673C7CAA6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15:48:41.476" v="1421" actId="1076"/>
          <ac:picMkLst>
            <pc:docMk/>
            <pc:sldMk cId="19921826" sldId="1578"/>
            <ac:picMk id="5" creationId="{5CDE0BBD-18CD-50BA-5662-FF51E7662EFB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4:51:57.509" v="715" actId="14100"/>
          <ac:picMkLst>
            <pc:docMk/>
            <pc:sldMk cId="19921826" sldId="1578"/>
            <ac:picMk id="7" creationId="{B1BF14F1-986C-4B7F-91BE-D8A4C43A05FE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4:55:46.636" v="758" actId="478"/>
          <ac:picMkLst>
            <pc:docMk/>
            <pc:sldMk cId="19921826" sldId="1578"/>
            <ac:picMk id="8" creationId="{2D2956CD-5BEE-D05A-345C-B99156C51640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4:55:35.912" v="757" actId="1076"/>
          <ac:picMkLst>
            <pc:docMk/>
            <pc:sldMk cId="19921826" sldId="1578"/>
            <ac:picMk id="10" creationId="{4D117742-6968-4A1F-9ADC-E3C2C23D01DC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4:55:25.132" v="752" actId="478"/>
          <ac:picMkLst>
            <pc:docMk/>
            <pc:sldMk cId="19921826" sldId="1578"/>
            <ac:picMk id="12" creationId="{AAF7B82D-BD32-537B-DF55-D35B902B2911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4:55:58.712" v="764" actId="1076"/>
          <ac:picMkLst>
            <pc:docMk/>
            <pc:sldMk cId="19921826" sldId="1578"/>
            <ac:picMk id="13" creationId="{DBBF27FD-A626-4650-9AD2-1CA81227B31B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4:51:16.562" v="709" actId="478"/>
          <ac:picMkLst>
            <pc:docMk/>
            <pc:sldMk cId="19921826" sldId="1578"/>
            <ac:picMk id="14" creationId="{A55A819E-C507-3A47-8F05-F79AA7FE544D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14:57:13.825" v="771" actId="1076"/>
          <ac:picMkLst>
            <pc:docMk/>
            <pc:sldMk cId="19921826" sldId="1578"/>
            <ac:picMk id="17" creationId="{B29AB7A4-290B-9402-4DCD-168601840C93}"/>
          </ac:picMkLst>
        </pc:picChg>
      </pc:sldChg>
      <pc:sldChg chg="addSp delSp modSp ord">
        <pc:chgData name="Игумнова Лариса Ивановна" userId="dc6c7a96-7a9d-4c2c-a33d-d37db12f8a65" providerId="ADAL" clId="{DDFC68A1-3765-4D92-A141-16CDB6527DF0}" dt="2023-05-18T04:06:20" v="2984" actId="20577"/>
        <pc:sldMkLst>
          <pc:docMk/>
          <pc:sldMk cId="1123324081" sldId="1581"/>
        </pc:sldMkLst>
        <pc:spChg chg="mod">
          <ac:chgData name="Игумнова Лариса Ивановна" userId="dc6c7a96-7a9d-4c2c-a33d-d37db12f8a65" providerId="ADAL" clId="{DDFC68A1-3765-4D92-A141-16CDB6527DF0}" dt="2023-05-18T04:06:20" v="2984" actId="20577"/>
          <ac:spMkLst>
            <pc:docMk/>
            <pc:sldMk cId="1123324081" sldId="1581"/>
            <ac:spMk id="3" creationId="{58829126-43D1-61D1-AA2E-8355BE490B13}"/>
          </ac:spMkLst>
        </pc:spChg>
        <pc:picChg chg="add del mod">
          <ac:chgData name="Игумнова Лариса Ивановна" userId="dc6c7a96-7a9d-4c2c-a33d-d37db12f8a65" providerId="ADAL" clId="{DDFC68A1-3765-4D92-A141-16CDB6527DF0}" dt="2023-05-17T13:37:48.978" v="707" actId="1076"/>
          <ac:picMkLst>
            <pc:docMk/>
            <pc:sldMk cId="1123324081" sldId="1581"/>
            <ac:picMk id="4" creationId="{5F469537-396A-95DB-97BA-ECDBB9F8F1E8}"/>
          </ac:picMkLst>
        </pc:picChg>
      </pc:sldChg>
      <pc:sldChg chg="del">
        <pc:chgData name="Игумнова Лариса Ивановна" userId="dc6c7a96-7a9d-4c2c-a33d-d37db12f8a65" providerId="ADAL" clId="{DDFC68A1-3765-4D92-A141-16CDB6527DF0}" dt="2023-05-17T23:15:53.781" v="2860" actId="2696"/>
        <pc:sldMkLst>
          <pc:docMk/>
          <pc:sldMk cId="3074737827" sldId="1582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4.451" v="2861" actId="2696"/>
        <pc:sldMkLst>
          <pc:docMk/>
          <pc:sldMk cId="1156164631" sldId="1584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4.871" v="2862" actId="2696"/>
        <pc:sldMkLst>
          <pc:docMk/>
          <pc:sldMk cId="4237402602" sldId="1585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9.946" v="2872" actId="2696"/>
        <pc:sldMkLst>
          <pc:docMk/>
          <pc:sldMk cId="197112686" sldId="1588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0.991" v="2874" actId="2696"/>
        <pc:sldMkLst>
          <pc:docMk/>
          <pc:sldMk cId="1750801933" sldId="1589"/>
        </pc:sldMkLst>
      </pc:sldChg>
      <pc:sldChg chg="addSp delSp modSp ord">
        <pc:chgData name="Игумнова Лариса Ивановна" userId="dc6c7a96-7a9d-4c2c-a33d-d37db12f8a65" providerId="ADAL" clId="{DDFC68A1-3765-4D92-A141-16CDB6527DF0}" dt="2023-05-18T04:09:49.949" v="3061" actId="20577"/>
        <pc:sldMkLst>
          <pc:docMk/>
          <pc:sldMk cId="3416750014" sldId="1590"/>
        </pc:sldMkLst>
        <pc:spChg chg="mod">
          <ac:chgData name="Игумнова Лариса Ивановна" userId="dc6c7a96-7a9d-4c2c-a33d-d37db12f8a65" providerId="ADAL" clId="{DDFC68A1-3765-4D92-A141-16CDB6527DF0}" dt="2023-05-17T15:44:59.170" v="1386" actId="20577"/>
          <ac:spMkLst>
            <pc:docMk/>
            <pc:sldMk cId="3416750014" sldId="1590"/>
            <ac:spMk id="26" creationId="{BB00F70D-C6A3-2D47-8596-F484E68A73CB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4:09:49.949" v="3061" actId="20577"/>
          <ac:spMkLst>
            <pc:docMk/>
            <pc:sldMk cId="3416750014" sldId="1590"/>
            <ac:spMk id="28" creationId="{0F33A5E3-FB94-7A8C-1C08-A8ED409E64F6}"/>
          </ac:spMkLst>
        </pc:spChg>
        <pc:picChg chg="del">
          <ac:chgData name="Игумнова Лариса Ивановна" userId="dc6c7a96-7a9d-4c2c-a33d-d37db12f8a65" providerId="ADAL" clId="{DDFC68A1-3765-4D92-A141-16CDB6527DF0}" dt="2023-05-17T15:16:34.706" v="1204" actId="478"/>
          <ac:picMkLst>
            <pc:docMk/>
            <pc:sldMk cId="3416750014" sldId="1590"/>
            <ac:picMk id="2" creationId="{CB0F127C-8913-9EB1-4263-7D167B1E4BFF}"/>
          </ac:picMkLst>
        </pc:picChg>
        <pc:picChg chg="add mod modCrop">
          <ac:chgData name="Игумнова Лариса Ивановна" userId="dc6c7a96-7a9d-4c2c-a33d-d37db12f8a65" providerId="ADAL" clId="{DDFC68A1-3765-4D92-A141-16CDB6527DF0}" dt="2023-05-17T15:19:55.133" v="1225" actId="732"/>
          <ac:picMkLst>
            <pc:docMk/>
            <pc:sldMk cId="3416750014" sldId="1590"/>
            <ac:picMk id="4" creationId="{ACC82374-0B9A-4274-80CC-03FFAA5B7B5A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5:16:58.402" v="1210" actId="478"/>
          <ac:picMkLst>
            <pc:docMk/>
            <pc:sldMk cId="3416750014" sldId="1590"/>
            <ac:picMk id="5" creationId="{51CE3195-DDB2-6C3B-65A5-0ACDE4A7F426}"/>
          </ac:picMkLst>
        </pc:picChg>
        <pc:picChg chg="add del mod">
          <ac:chgData name="Игумнова Лариса Ивановна" userId="dc6c7a96-7a9d-4c2c-a33d-d37db12f8a65" providerId="ADAL" clId="{DDFC68A1-3765-4D92-A141-16CDB6527DF0}" dt="2023-05-17T15:19:25.317" v="1219" actId="478"/>
          <ac:picMkLst>
            <pc:docMk/>
            <pc:sldMk cId="3416750014" sldId="1590"/>
            <ac:picMk id="7" creationId="{7C46135C-187D-49B0-9F05-289E5B38E5F6}"/>
          </ac:picMkLst>
        </pc:picChg>
        <pc:picChg chg="add mod modCrop">
          <ac:chgData name="Игумнова Лариса Ивановна" userId="dc6c7a96-7a9d-4c2c-a33d-d37db12f8a65" providerId="ADAL" clId="{DDFC68A1-3765-4D92-A141-16CDB6527DF0}" dt="2023-05-17T15:20:16.086" v="1227" actId="732"/>
          <ac:picMkLst>
            <pc:docMk/>
            <pc:sldMk cId="3416750014" sldId="1590"/>
            <ac:picMk id="8" creationId="{4E6320E3-BB6E-4C4F-A180-C5EB3E6EB41E}"/>
          </ac:picMkLst>
        </pc:picChg>
        <pc:picChg chg="add mod modCrop">
          <ac:chgData name="Игумнова Лариса Ивановна" userId="dc6c7a96-7a9d-4c2c-a33d-d37db12f8a65" providerId="ADAL" clId="{DDFC68A1-3765-4D92-A141-16CDB6527DF0}" dt="2023-05-17T15:46:05.779" v="1393" actId="14100"/>
          <ac:picMkLst>
            <pc:docMk/>
            <pc:sldMk cId="3416750014" sldId="1590"/>
            <ac:picMk id="10" creationId="{EF76A7B8-032B-480F-9B83-7A0D2CD69430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15:25:37.664" v="1330" actId="1076"/>
          <ac:picMkLst>
            <pc:docMk/>
            <pc:sldMk cId="3416750014" sldId="1590"/>
            <ac:picMk id="25" creationId="{7E8606F8-7D40-5EF4-5085-DDF229EA199E}"/>
          </ac:picMkLst>
        </pc:picChg>
      </pc:sldChg>
      <pc:sldChg chg="del">
        <pc:chgData name="Игумнова Лариса Ивановна" userId="dc6c7a96-7a9d-4c2c-a33d-d37db12f8a65" providerId="ADAL" clId="{DDFC68A1-3765-4D92-A141-16CDB6527DF0}" dt="2023-05-17T23:16:01.461" v="2875" actId="2696"/>
        <pc:sldMkLst>
          <pc:docMk/>
          <pc:sldMk cId="3674938742" sldId="1591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2.001" v="2876" actId="2696"/>
        <pc:sldMkLst>
          <pc:docMk/>
          <pc:sldMk cId="2333039155" sldId="1592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8.562" v="2891" actId="2696"/>
        <pc:sldMkLst>
          <pc:docMk/>
          <pc:sldMk cId="1635380405" sldId="1602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9.992" v="2895" actId="2696"/>
        <pc:sldMkLst>
          <pc:docMk/>
          <pc:sldMk cId="1754052385" sldId="1604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9.271" v="2893" actId="2696"/>
        <pc:sldMkLst>
          <pc:docMk/>
          <pc:sldMk cId="2963322624" sldId="1606"/>
        </pc:sldMkLst>
      </pc:sldChg>
      <pc:sldChg chg="del">
        <pc:chgData name="Игумнова Лариса Ивановна" userId="dc6c7a96-7a9d-4c2c-a33d-d37db12f8a65" providerId="ADAL" clId="{DDFC68A1-3765-4D92-A141-16CDB6527DF0}" dt="2023-05-17T23:16:10.261" v="2896" actId="2696"/>
        <pc:sldMkLst>
          <pc:docMk/>
          <pc:sldMk cId="1804120080" sldId="1607"/>
        </pc:sldMkLst>
      </pc:sldChg>
      <pc:sldChg chg="del">
        <pc:chgData name="Игумнова Лариса Ивановна" userId="dc6c7a96-7a9d-4c2c-a33d-d37db12f8a65" providerId="ADAL" clId="{DDFC68A1-3765-4D92-A141-16CDB6527DF0}" dt="2023-05-17T23:16:11.181" v="2898" actId="2696"/>
        <pc:sldMkLst>
          <pc:docMk/>
          <pc:sldMk cId="2665133164" sldId="1609"/>
        </pc:sldMkLst>
      </pc:sldChg>
      <pc:sldChg chg="del">
        <pc:chgData name="Игумнова Лариса Ивановна" userId="dc6c7a96-7a9d-4c2c-a33d-d37db12f8a65" providerId="ADAL" clId="{DDFC68A1-3765-4D92-A141-16CDB6527DF0}" dt="2023-05-17T23:16:12.751" v="2902" actId="2696"/>
        <pc:sldMkLst>
          <pc:docMk/>
          <pc:sldMk cId="1385139863" sldId="1610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8.037" v="2868" actId="2696"/>
        <pc:sldMkLst>
          <pc:docMk/>
          <pc:sldMk cId="2226588324" sldId="1615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4.222" v="2881" actId="2696"/>
        <pc:sldMkLst>
          <pc:docMk/>
          <pc:sldMk cId="479499739" sldId="1617"/>
        </pc:sldMkLst>
      </pc:sldChg>
      <pc:sldChg chg="addSp delSp modSp add">
        <pc:chgData name="Игумнова Лариса Ивановна" userId="dc6c7a96-7a9d-4c2c-a33d-d37db12f8a65" providerId="ADAL" clId="{DDFC68A1-3765-4D92-A141-16CDB6527DF0}" dt="2023-05-17T12:53:56.528" v="303" actId="1076"/>
        <pc:sldMkLst>
          <pc:docMk/>
          <pc:sldMk cId="2088079693" sldId="1619"/>
        </pc:sldMkLst>
        <pc:picChg chg="del">
          <ac:chgData name="Игумнова Лариса Ивановна" userId="dc6c7a96-7a9d-4c2c-a33d-d37db12f8a65" providerId="ADAL" clId="{DDFC68A1-3765-4D92-A141-16CDB6527DF0}" dt="2023-05-17T12:53:49.954" v="301" actId="478"/>
          <ac:picMkLst>
            <pc:docMk/>
            <pc:sldMk cId="2088079693" sldId="1619"/>
            <ac:picMk id="3" creationId="{FB9B1231-4E4D-2069-4515-911F840D8D8F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2:53:56.528" v="303" actId="1076"/>
          <ac:picMkLst>
            <pc:docMk/>
            <pc:sldMk cId="2088079693" sldId="1619"/>
            <ac:picMk id="8" creationId="{75ADB800-E865-8F6E-1588-CDD7D215AA88}"/>
          </ac:picMkLst>
        </pc:picChg>
      </pc:sldChg>
      <pc:sldChg chg="modSp ord">
        <pc:chgData name="Игумнова Лариса Ивановна" userId="dc6c7a96-7a9d-4c2c-a33d-d37db12f8a65" providerId="ADAL" clId="{DDFC68A1-3765-4D92-A141-16CDB6527DF0}" dt="2023-05-18T04:05:03.044" v="2980" actId="20577"/>
        <pc:sldMkLst>
          <pc:docMk/>
          <pc:sldMk cId="2786469136" sldId="1620"/>
        </pc:sldMkLst>
        <pc:spChg chg="mod">
          <ac:chgData name="Игумнова Лариса Ивановна" userId="dc6c7a96-7a9d-4c2c-a33d-d37db12f8a65" providerId="ADAL" clId="{DDFC68A1-3765-4D92-A141-16CDB6527DF0}" dt="2023-05-18T04:05:03.044" v="2980" actId="20577"/>
          <ac:spMkLst>
            <pc:docMk/>
            <pc:sldMk cId="2786469136" sldId="1620"/>
            <ac:spMk id="12" creationId="{6F940E5E-837A-3B19-E520-B71496C1CD48}"/>
          </ac:spMkLst>
        </pc:spChg>
      </pc:sldChg>
      <pc:sldChg chg="del">
        <pc:chgData name="Игумнова Лариса Ивановна" userId="dc6c7a96-7a9d-4c2c-a33d-d37db12f8a65" providerId="ADAL" clId="{DDFC68A1-3765-4D92-A141-16CDB6527DF0}" dt="2023-05-17T23:16:05.562" v="2884" actId="2696"/>
        <pc:sldMkLst>
          <pc:docMk/>
          <pc:sldMk cId="2645441101" sldId="1621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8.251" v="2890" actId="2696"/>
        <pc:sldMkLst>
          <pc:docMk/>
          <pc:sldMk cId="97879925" sldId="1622"/>
        </pc:sldMkLst>
      </pc:sldChg>
      <pc:sldChg chg="del">
        <pc:chgData name="Игумнова Лариса Ивановна" userId="dc6c7a96-7a9d-4c2c-a33d-d37db12f8a65" providerId="ADAL" clId="{DDFC68A1-3765-4D92-A141-16CDB6527DF0}" dt="2023-05-17T23:16:13.512" v="2904" actId="2696"/>
        <pc:sldMkLst>
          <pc:docMk/>
          <pc:sldMk cId="3386289506" sldId="1623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6.431" v="2886" actId="2696"/>
        <pc:sldMkLst>
          <pc:docMk/>
          <pc:sldMk cId="3636567583" sldId="1624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6.803" v="2887" actId="2696"/>
        <pc:sldMkLst>
          <pc:docMk/>
          <pc:sldMk cId="2144819702" sldId="1625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7.252" v="2888" actId="2696"/>
        <pc:sldMkLst>
          <pc:docMk/>
          <pc:sldMk cId="1923610289" sldId="1627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5.972" v="2864" actId="2696"/>
        <pc:sldMkLst>
          <pc:docMk/>
          <pc:sldMk cId="1357115138" sldId="1629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3.372" v="2879" actId="2696"/>
        <pc:sldMkLst>
          <pc:docMk/>
          <pc:sldMk cId="2990307448" sldId="1633"/>
        </pc:sldMkLst>
      </pc:sldChg>
      <pc:sldChg chg="del">
        <pc:chgData name="Игумнова Лариса Ивановна" userId="dc6c7a96-7a9d-4c2c-a33d-d37db12f8a65" providerId="ADAL" clId="{DDFC68A1-3765-4D92-A141-16CDB6527DF0}" dt="2023-05-17T23:16:11.581" v="2900" actId="2696"/>
        <pc:sldMkLst>
          <pc:docMk/>
          <pc:sldMk cId="3451090844" sldId="1635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2.942" v="2878" actId="2696"/>
        <pc:sldMkLst>
          <pc:docMk/>
          <pc:sldMk cId="1407137668" sldId="1636"/>
        </pc:sldMkLst>
      </pc:sldChg>
      <pc:sldChg chg="addSp delSp modSp add">
        <pc:chgData name="Игумнова Лариса Ивановна" userId="dc6c7a96-7a9d-4c2c-a33d-d37db12f8a65" providerId="ADAL" clId="{DDFC68A1-3765-4D92-A141-16CDB6527DF0}" dt="2023-05-18T04:02:24.127" v="2932" actId="20577"/>
        <pc:sldMkLst>
          <pc:docMk/>
          <pc:sldMk cId="3333168944" sldId="1639"/>
        </pc:sldMkLst>
        <pc:spChg chg="mod">
          <ac:chgData name="Игумнова Лариса Ивановна" userId="dc6c7a96-7a9d-4c2c-a33d-d37db12f8a65" providerId="ADAL" clId="{DDFC68A1-3765-4D92-A141-16CDB6527DF0}" dt="2023-05-17T13:24:37.436" v="631" actId="13926"/>
          <ac:spMkLst>
            <pc:docMk/>
            <pc:sldMk cId="3333168944" sldId="1639"/>
            <ac:spMk id="3" creationId="{00000000-0000-0000-0000-000000000000}"/>
          </ac:spMkLst>
        </pc:spChg>
        <pc:spChg chg="add del">
          <ac:chgData name="Игумнова Лариса Ивановна" userId="dc6c7a96-7a9d-4c2c-a33d-d37db12f8a65" providerId="ADAL" clId="{DDFC68A1-3765-4D92-A141-16CDB6527DF0}" dt="2023-05-16T23:58:30.979" v="242"/>
          <ac:spMkLst>
            <pc:docMk/>
            <pc:sldMk cId="3333168944" sldId="1639"/>
            <ac:spMk id="15" creationId="{D9862760-7BEF-451C-AE60-4F63121C4536}"/>
          </ac:spMkLst>
        </pc:spChg>
        <pc:spChg chg="add del">
          <ac:chgData name="Игумнова Лариса Ивановна" userId="dc6c7a96-7a9d-4c2c-a33d-d37db12f8a65" providerId="ADAL" clId="{DDFC68A1-3765-4D92-A141-16CDB6527DF0}" dt="2023-05-16T23:59:09.269" v="250"/>
          <ac:spMkLst>
            <pc:docMk/>
            <pc:sldMk cId="3333168944" sldId="1639"/>
            <ac:spMk id="16" creationId="{0303B7C0-9AB7-44FF-9D43-E3419B6241E6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4:02:07.275" v="2930" actId="108"/>
          <ac:spMkLst>
            <pc:docMk/>
            <pc:sldMk cId="3333168944" sldId="1639"/>
            <ac:spMk id="22" creationId="{6C7E51B0-CABE-8A14-AABF-743E154F4D78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4:02:24.127" v="2932" actId="20577"/>
          <ac:spMkLst>
            <pc:docMk/>
            <pc:sldMk cId="3333168944" sldId="1639"/>
            <ac:spMk id="25" creationId="{56AF6A8F-A139-6A25-6D04-ED69399531BE}"/>
          </ac:spMkLst>
        </pc:spChg>
        <pc:spChg chg="mod">
          <ac:chgData name="Игумнова Лариса Ивановна" userId="dc6c7a96-7a9d-4c2c-a33d-d37db12f8a65" providerId="ADAL" clId="{DDFC68A1-3765-4D92-A141-16CDB6527DF0}" dt="2023-05-17T22:45:08.069" v="2749" actId="20577"/>
          <ac:spMkLst>
            <pc:docMk/>
            <pc:sldMk cId="3333168944" sldId="1639"/>
            <ac:spMk id="28" creationId="{4119D09A-3946-9E4A-F9DE-0CAEAB421FC5}"/>
          </ac:spMkLst>
        </pc:spChg>
        <pc:picChg chg="add del mod">
          <ac:chgData name="Игумнова Лариса Ивановна" userId="dc6c7a96-7a9d-4c2c-a33d-d37db12f8a65" providerId="ADAL" clId="{DDFC68A1-3765-4D92-A141-16CDB6527DF0}" dt="2023-05-17T22:45:02.809" v="2747" actId="1076"/>
          <ac:picMkLst>
            <pc:docMk/>
            <pc:sldMk cId="3333168944" sldId="1639"/>
            <ac:picMk id="4" creationId="{6FEBD636-DC3A-4FD8-A3F0-D860FA3FD8F9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6T23:52:22.935" v="224" actId="478"/>
          <ac:picMkLst>
            <pc:docMk/>
            <pc:sldMk cId="3333168944" sldId="1639"/>
            <ac:picMk id="5" creationId="{006B1D73-28C6-4838-BF78-D6E36E305EC9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6T23:59:58.123" v="251" actId="478"/>
          <ac:picMkLst>
            <pc:docMk/>
            <pc:sldMk cId="3333168944" sldId="1639"/>
            <ac:picMk id="6" creationId="{65A4EA57-2773-4FE9-89F1-887A1EBCE020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2:59:33.257" v="309" actId="14100"/>
          <ac:picMkLst>
            <pc:docMk/>
            <pc:sldMk cId="3333168944" sldId="1639"/>
            <ac:picMk id="6" creationId="{ABAFA7C3-6F5E-4E3B-9646-CFD1F162EBEB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2:59:18.666" v="304" actId="478"/>
          <ac:picMkLst>
            <pc:docMk/>
            <pc:sldMk cId="3333168944" sldId="1639"/>
            <ac:picMk id="7" creationId="{BD62248A-0BDD-4D7C-B31B-F538482D6F65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22:45:17.789" v="2751" actId="1076"/>
          <ac:picMkLst>
            <pc:docMk/>
            <pc:sldMk cId="3333168944" sldId="1639"/>
            <ac:picMk id="8" creationId="{EE88CFDB-47E0-DC31-5E51-D13B73DF4EF6}"/>
          </ac:picMkLst>
        </pc:picChg>
        <pc:picChg chg="add del mod">
          <ac:chgData name="Игумнова Лариса Ивановна" userId="dc6c7a96-7a9d-4c2c-a33d-d37db12f8a65" providerId="ADAL" clId="{DDFC68A1-3765-4D92-A141-16CDB6527DF0}" dt="2023-05-16T23:52:06.544" v="222"/>
          <ac:picMkLst>
            <pc:docMk/>
            <pc:sldMk cId="3333168944" sldId="1639"/>
            <ac:picMk id="10" creationId="{386AEB1A-3752-4C4B-975D-C28B5CD92E8B}"/>
          </ac:picMkLst>
        </pc:picChg>
        <pc:picChg chg="add del mod">
          <ac:chgData name="Игумнова Лариса Ивановна" userId="dc6c7a96-7a9d-4c2c-a33d-d37db12f8a65" providerId="ADAL" clId="{DDFC68A1-3765-4D92-A141-16CDB6527DF0}" dt="2023-05-16T23:52:59.735" v="232" actId="478"/>
          <ac:picMkLst>
            <pc:docMk/>
            <pc:sldMk cId="3333168944" sldId="1639"/>
            <ac:picMk id="12" creationId="{62169E21-CAE5-493E-8C19-02448D9BF7B3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22:46:08.409" v="2752" actId="1076"/>
          <ac:picMkLst>
            <pc:docMk/>
            <pc:sldMk cId="3333168944" sldId="1639"/>
            <ac:picMk id="14" creationId="{7DC36701-5B1C-4801-8F43-18F5C1C6AC4A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00:00:11.864" v="257" actId="1076"/>
          <ac:picMkLst>
            <pc:docMk/>
            <pc:sldMk cId="3333168944" sldId="1639"/>
            <ac:picMk id="18" creationId="{D8052338-5F1B-400C-8624-6AFD41C14647}"/>
          </ac:picMkLst>
        </pc:picChg>
      </pc:sldChg>
      <pc:sldChg chg="del">
        <pc:chgData name="Игумнова Лариса Ивановна" userId="dc6c7a96-7a9d-4c2c-a33d-d37db12f8a65" providerId="ADAL" clId="{DDFC68A1-3765-4D92-A141-16CDB6527DF0}" dt="2023-05-17T23:16:08.866" v="2892" actId="2696"/>
        <pc:sldMkLst>
          <pc:docMk/>
          <pc:sldMk cId="286058508" sldId="1640"/>
        </pc:sldMkLst>
      </pc:sldChg>
      <pc:sldChg chg="del">
        <pc:chgData name="Игумнова Лариса Ивановна" userId="dc6c7a96-7a9d-4c2c-a33d-d37db12f8a65" providerId="ADAL" clId="{DDFC68A1-3765-4D92-A141-16CDB6527DF0}" dt="2023-05-17T23:16:11.232" v="2899" actId="2696"/>
        <pc:sldMkLst>
          <pc:docMk/>
          <pc:sldMk cId="544515801" sldId="1641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5.122" v="2883" actId="2696"/>
        <pc:sldMkLst>
          <pc:docMk/>
          <pc:sldMk cId="1937926046" sldId="1642"/>
        </pc:sldMkLst>
      </pc:sldChg>
      <pc:sldChg chg="del">
        <pc:chgData name="Игумнова Лариса Ивановна" userId="dc6c7a96-7a9d-4c2c-a33d-d37db12f8a65" providerId="ADAL" clId="{DDFC68A1-3765-4D92-A141-16CDB6527DF0}" dt="2023-05-17T23:16:04.621" v="2882" actId="2696"/>
        <pc:sldMkLst>
          <pc:docMk/>
          <pc:sldMk cId="167724928" sldId="1643"/>
        </pc:sldMkLst>
      </pc:sldChg>
      <pc:sldChg chg="del">
        <pc:chgData name="Игумнова Лариса Ивановна" userId="dc6c7a96-7a9d-4c2c-a33d-d37db12f8a65" providerId="ADAL" clId="{DDFC68A1-3765-4D92-A141-16CDB6527DF0}" dt="2023-05-17T23:15:57.567" v="2867" actId="2696"/>
        <pc:sldMkLst>
          <pc:docMk/>
          <pc:sldMk cId="2476339921" sldId="1645"/>
        </pc:sldMkLst>
      </pc:sldChg>
      <pc:sldChg chg="addSp delSp modSp add">
        <pc:chgData name="Игумнова Лариса Ивановна" userId="dc6c7a96-7a9d-4c2c-a33d-d37db12f8a65" providerId="ADAL" clId="{DDFC68A1-3765-4D92-A141-16CDB6527DF0}" dt="2023-05-18T07:27:26.858" v="3081" actId="20577"/>
        <pc:sldMkLst>
          <pc:docMk/>
          <pc:sldMk cId="3565932686" sldId="1646"/>
        </pc:sldMkLst>
        <pc:spChg chg="mod">
          <ac:chgData name="Игумнова Лариса Ивановна" userId="dc6c7a96-7a9d-4c2c-a33d-d37db12f8a65" providerId="ADAL" clId="{DDFC68A1-3765-4D92-A141-16CDB6527DF0}" dt="2023-05-18T07:27:26.858" v="3081" actId="20577"/>
          <ac:spMkLst>
            <pc:docMk/>
            <pc:sldMk cId="3565932686" sldId="1646"/>
            <ac:spMk id="3" creationId="{0F876DFB-9BDE-C3C6-696E-5E415300A692}"/>
          </ac:spMkLst>
        </pc:spChg>
        <pc:spChg chg="del mod">
          <ac:chgData name="Игумнова Лариса Ивановна" userId="dc6c7a96-7a9d-4c2c-a33d-d37db12f8a65" providerId="ADAL" clId="{DDFC68A1-3765-4D92-A141-16CDB6527DF0}" dt="2023-05-16T23:37:53.815" v="177" actId="478"/>
          <ac:spMkLst>
            <pc:docMk/>
            <pc:sldMk cId="3565932686" sldId="1646"/>
            <ac:spMk id="5" creationId="{77286609-0FCE-47AD-ABD1-AB49E79E6917}"/>
          </ac:spMkLst>
        </pc:spChg>
        <pc:picChg chg="mod">
          <ac:chgData name="Игумнова Лариса Ивановна" userId="dc6c7a96-7a9d-4c2c-a33d-d37db12f8a65" providerId="ADAL" clId="{DDFC68A1-3765-4D92-A141-16CDB6527DF0}" dt="2023-05-18T04:18:12.520" v="3072" actId="1076"/>
          <ac:picMkLst>
            <pc:docMk/>
            <pc:sldMk cId="3565932686" sldId="1646"/>
            <ac:picMk id="4" creationId="{B1B6614F-5FC2-C4CA-4D5C-11828D272628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6T23:41:15.089" v="181" actId="478"/>
          <ac:picMkLst>
            <pc:docMk/>
            <pc:sldMk cId="3565932686" sldId="1646"/>
            <ac:picMk id="6" creationId="{042C3587-CBDB-423A-B7C2-2703F7422559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22:39:22.661" v="2741" actId="1076"/>
          <ac:picMkLst>
            <pc:docMk/>
            <pc:sldMk cId="3565932686" sldId="1646"/>
            <ac:picMk id="7" creationId="{FD873735-8294-43F5-94E5-CE84DBEAB44C}"/>
          </ac:picMkLst>
        </pc:picChg>
      </pc:sldChg>
      <pc:sldChg chg="modSp add del">
        <pc:chgData name="Игумнова Лариса Ивановна" userId="dc6c7a96-7a9d-4c2c-a33d-d37db12f8a65" providerId="ADAL" clId="{DDFC68A1-3765-4D92-A141-16CDB6527DF0}" dt="2023-05-17T22:27:37.634" v="2637" actId="2696"/>
        <pc:sldMkLst>
          <pc:docMk/>
          <pc:sldMk cId="2517993970" sldId="1647"/>
        </pc:sldMkLst>
        <pc:spChg chg="mod">
          <ac:chgData name="Игумнова Лариса Ивановна" userId="dc6c7a96-7a9d-4c2c-a33d-d37db12f8a65" providerId="ADAL" clId="{DDFC68A1-3765-4D92-A141-16CDB6527DF0}" dt="2023-05-16T23:42:26.845" v="204"/>
          <ac:spMkLst>
            <pc:docMk/>
            <pc:sldMk cId="2517993970" sldId="1647"/>
            <ac:spMk id="3" creationId="{249CDD86-C731-417F-ABF3-E6B01A28643A}"/>
          </ac:spMkLst>
        </pc:spChg>
      </pc:sldChg>
      <pc:sldChg chg="modSp add del">
        <pc:chgData name="Игумнова Лариса Ивановна" userId="dc6c7a96-7a9d-4c2c-a33d-d37db12f8a65" providerId="ADAL" clId="{DDFC68A1-3765-4D92-A141-16CDB6527DF0}" dt="2023-05-17T21:41:40.894" v="2325" actId="2696"/>
        <pc:sldMkLst>
          <pc:docMk/>
          <pc:sldMk cId="754422476" sldId="1648"/>
        </pc:sldMkLst>
        <pc:spChg chg="mod">
          <ac:chgData name="Игумнова Лариса Ивановна" userId="dc6c7a96-7a9d-4c2c-a33d-d37db12f8a65" providerId="ADAL" clId="{DDFC68A1-3765-4D92-A141-16CDB6527DF0}" dt="2023-05-16T23:42:50.679" v="207" actId="27636"/>
          <ac:spMkLst>
            <pc:docMk/>
            <pc:sldMk cId="754422476" sldId="1648"/>
            <ac:spMk id="3" creationId="{929E8922-72E4-4A5C-9C06-E2C52EEE1DF8}"/>
          </ac:spMkLst>
        </pc:spChg>
      </pc:sldChg>
      <pc:sldChg chg="modSp add del">
        <pc:chgData name="Игумнова Лариса Ивановна" userId="dc6c7a96-7a9d-4c2c-a33d-d37db12f8a65" providerId="ADAL" clId="{DDFC68A1-3765-4D92-A141-16CDB6527DF0}" dt="2023-05-17T22:29:19.034" v="2643" actId="2696"/>
        <pc:sldMkLst>
          <pc:docMk/>
          <pc:sldMk cId="888133376" sldId="1649"/>
        </pc:sldMkLst>
        <pc:spChg chg="mod">
          <ac:chgData name="Игумнова Лариса Ивановна" userId="dc6c7a96-7a9d-4c2c-a33d-d37db12f8a65" providerId="ADAL" clId="{DDFC68A1-3765-4D92-A141-16CDB6527DF0}" dt="2023-05-16T23:43:07.184" v="209"/>
          <ac:spMkLst>
            <pc:docMk/>
            <pc:sldMk cId="888133376" sldId="1649"/>
            <ac:spMk id="3" creationId="{EDCCA19A-88AB-4A40-B620-4F494752421C}"/>
          </ac:spMkLst>
        </pc:spChg>
      </pc:sldChg>
      <pc:sldChg chg="modSp add del">
        <pc:chgData name="Игумнова Лариса Ивановна" userId="dc6c7a96-7a9d-4c2c-a33d-d37db12f8a65" providerId="ADAL" clId="{DDFC68A1-3765-4D92-A141-16CDB6527DF0}" dt="2023-05-17T22:29:20.844" v="2644" actId="2696"/>
        <pc:sldMkLst>
          <pc:docMk/>
          <pc:sldMk cId="2776613500" sldId="1650"/>
        </pc:sldMkLst>
        <pc:spChg chg="mod">
          <ac:chgData name="Игумнова Лариса Ивановна" userId="dc6c7a96-7a9d-4c2c-a33d-d37db12f8a65" providerId="ADAL" clId="{DDFC68A1-3765-4D92-A141-16CDB6527DF0}" dt="2023-05-16T23:43:21.864" v="211"/>
          <ac:spMkLst>
            <pc:docMk/>
            <pc:sldMk cId="2776613500" sldId="1650"/>
            <ac:spMk id="3" creationId="{F64D9F9F-774D-463B-9326-C2DB6DAB0F3C}"/>
          </ac:spMkLst>
        </pc:spChg>
      </pc:sldChg>
      <pc:sldChg chg="modSp add del">
        <pc:chgData name="Игумнова Лариса Ивановна" userId="dc6c7a96-7a9d-4c2c-a33d-d37db12f8a65" providerId="ADAL" clId="{DDFC68A1-3765-4D92-A141-16CDB6527DF0}" dt="2023-05-17T15:11:44.784" v="1185" actId="2696"/>
        <pc:sldMkLst>
          <pc:docMk/>
          <pc:sldMk cId="1601193547" sldId="1651"/>
        </pc:sldMkLst>
        <pc:spChg chg="mod">
          <ac:chgData name="Игумнова Лариса Ивановна" userId="dc6c7a96-7a9d-4c2c-a33d-d37db12f8a65" providerId="ADAL" clId="{DDFC68A1-3765-4D92-A141-16CDB6527DF0}" dt="2023-05-16T23:58:36.689" v="245" actId="27636"/>
          <ac:spMkLst>
            <pc:docMk/>
            <pc:sldMk cId="1601193547" sldId="1651"/>
            <ac:spMk id="3" creationId="{F4FEE06A-9923-4713-B070-A3590333B213}"/>
          </ac:spMkLst>
        </pc:spChg>
      </pc:sldChg>
      <pc:sldChg chg="addSp delSp modSp add">
        <pc:chgData name="Игумнова Лариса Ивановна" userId="dc6c7a96-7a9d-4c2c-a33d-d37db12f8a65" providerId="ADAL" clId="{DDFC68A1-3765-4D92-A141-16CDB6527DF0}" dt="2023-05-18T04:03:53.764" v="2940" actId="20577"/>
        <pc:sldMkLst>
          <pc:docMk/>
          <pc:sldMk cId="2822862579" sldId="1652"/>
        </pc:sldMkLst>
        <pc:spChg chg="mod">
          <ac:chgData name="Игумнова Лариса Ивановна" userId="dc6c7a96-7a9d-4c2c-a33d-d37db12f8a65" providerId="ADAL" clId="{DDFC68A1-3765-4D92-A141-16CDB6527DF0}" dt="2023-05-17T14:57:35.193" v="791" actId="20577"/>
          <ac:spMkLst>
            <pc:docMk/>
            <pc:sldMk cId="2822862579" sldId="1652"/>
            <ac:spMk id="3" creationId="{00000000-0000-0000-0000-000000000000}"/>
          </ac:spMkLst>
        </pc:spChg>
        <pc:spChg chg="add del">
          <ac:chgData name="Игумнова Лариса Ивановна" userId="dc6c7a96-7a9d-4c2c-a33d-d37db12f8a65" providerId="ADAL" clId="{DDFC68A1-3765-4D92-A141-16CDB6527DF0}" dt="2023-05-17T15:09:33.419" v="1173"/>
          <ac:spMkLst>
            <pc:docMk/>
            <pc:sldMk cId="2822862579" sldId="1652"/>
            <ac:spMk id="5" creationId="{22487EBF-9FD2-4AF4-9782-C92356E8A3AA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4:03:53.764" v="2940" actId="20577"/>
          <ac:spMkLst>
            <pc:docMk/>
            <pc:sldMk cId="2822862579" sldId="1652"/>
            <ac:spMk id="20" creationId="{0C1C2004-6988-BB23-A709-95B43839C479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4:03:46.864" v="2939" actId="20577"/>
          <ac:spMkLst>
            <pc:docMk/>
            <pc:sldMk cId="2822862579" sldId="1652"/>
            <ac:spMk id="22" creationId="{6C7E51B0-CABE-8A14-AABF-743E154F4D78}"/>
          </ac:spMkLst>
        </pc:spChg>
        <pc:spChg chg="del mod">
          <ac:chgData name="Игумнова Лариса Ивановна" userId="dc6c7a96-7a9d-4c2c-a33d-d37db12f8a65" providerId="ADAL" clId="{DDFC68A1-3765-4D92-A141-16CDB6527DF0}" dt="2023-05-17T15:02:45.683" v="969" actId="478"/>
          <ac:spMkLst>
            <pc:docMk/>
            <pc:sldMk cId="2822862579" sldId="1652"/>
            <ac:spMk id="25" creationId="{56AF6A8F-A139-6A25-6D04-ED69399531BE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4:03:33.361" v="2934" actId="20577"/>
          <ac:spMkLst>
            <pc:docMk/>
            <pc:sldMk cId="2822862579" sldId="1652"/>
            <ac:spMk id="28" creationId="{4119D09A-3946-9E4A-F9DE-0CAEAB421FC5}"/>
          </ac:spMkLst>
        </pc:spChg>
        <pc:picChg chg="del">
          <ac:chgData name="Игумнова Лариса Ивановна" userId="dc6c7a96-7a9d-4c2c-a33d-d37db12f8a65" providerId="ADAL" clId="{DDFC68A1-3765-4D92-A141-16CDB6527DF0}" dt="2023-05-17T15:02:42.030" v="967" actId="478"/>
          <ac:picMkLst>
            <pc:docMk/>
            <pc:sldMk cId="2822862579" sldId="1652"/>
            <ac:picMk id="2" creationId="{96CC40BA-1752-483F-B12C-3AB702803000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4:58:17.416" v="792" actId="478"/>
          <ac:picMkLst>
            <pc:docMk/>
            <pc:sldMk cId="2822862579" sldId="1652"/>
            <ac:picMk id="4" creationId="{6FEBD636-DC3A-4FD8-A3F0-D860FA3FD8F9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5:02:48.489" v="970" actId="478"/>
          <ac:picMkLst>
            <pc:docMk/>
            <pc:sldMk cId="2822862579" sldId="1652"/>
            <ac:picMk id="6" creationId="{ABAFA7C3-6F5E-4E3B-9646-CFD1F162EBEB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14:57:00.054" v="767" actId="1076"/>
          <ac:picMkLst>
            <pc:docMk/>
            <pc:sldMk cId="2822862579" sldId="1652"/>
            <ac:picMk id="8" creationId="{EE88CFDB-47E0-DC31-5E51-D13B73DF4EF6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4:58:32.308" v="797" actId="478"/>
          <ac:picMkLst>
            <pc:docMk/>
            <pc:sldMk cId="2822862579" sldId="1652"/>
            <ac:picMk id="14" creationId="{7DC36701-5B1C-4801-8F43-18F5C1C6AC4A}"/>
          </ac:picMkLst>
        </pc:picChg>
        <pc:picChg chg="add del mod">
          <ac:chgData name="Игумнова Лариса Ивановна" userId="dc6c7a96-7a9d-4c2c-a33d-d37db12f8a65" providerId="ADAL" clId="{DDFC68A1-3765-4D92-A141-16CDB6527DF0}" dt="2023-05-17T15:09:49.153" v="1176" actId="478"/>
          <ac:picMkLst>
            <pc:docMk/>
            <pc:sldMk cId="2822862579" sldId="1652"/>
            <ac:picMk id="15" creationId="{268CA092-81FC-471C-9043-772CF22D9C1B}"/>
          </ac:picMkLst>
        </pc:picChg>
        <pc:picChg chg="add mod modCrop">
          <ac:chgData name="Игумнова Лариса Ивановна" userId="dc6c7a96-7a9d-4c2c-a33d-d37db12f8a65" providerId="ADAL" clId="{DDFC68A1-3765-4D92-A141-16CDB6527DF0}" dt="2023-05-17T15:10:25.275" v="1184" actId="1076"/>
          <ac:picMkLst>
            <pc:docMk/>
            <pc:sldMk cId="2822862579" sldId="1652"/>
            <ac:picMk id="16" creationId="{F2C8F0FA-E146-40BA-809A-369D57A748CA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5:00:49.573" v="925" actId="478"/>
          <ac:picMkLst>
            <pc:docMk/>
            <pc:sldMk cId="2822862579" sldId="1652"/>
            <ac:picMk id="18" creationId="{D8052338-5F1B-400C-8624-6AFD41C14647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5:10:03.763" v="1180" actId="14100"/>
          <ac:picMkLst>
            <pc:docMk/>
            <pc:sldMk cId="2822862579" sldId="1652"/>
            <ac:picMk id="19" creationId="{39F5B6D8-D618-4F87-BCFE-499FB60DF701}"/>
          </ac:picMkLst>
        </pc:picChg>
      </pc:sldChg>
      <pc:sldChg chg="addSp delSp modSp add">
        <pc:chgData name="Игумнова Лариса Ивановна" userId="dc6c7a96-7a9d-4c2c-a33d-d37db12f8a65" providerId="ADAL" clId="{DDFC68A1-3765-4D92-A141-16CDB6527DF0}" dt="2023-05-18T04:04:21.972" v="2945" actId="20577"/>
        <pc:sldMkLst>
          <pc:docMk/>
          <pc:sldMk cId="1991234114" sldId="1653"/>
        </pc:sldMkLst>
        <pc:spChg chg="mod">
          <ac:chgData name="Игумнова Лариса Ивановна" userId="dc6c7a96-7a9d-4c2c-a33d-d37db12f8a65" providerId="ADAL" clId="{DDFC68A1-3765-4D92-A141-16CDB6527DF0}" dt="2023-05-17T15:47:59.672" v="1415" actId="14100"/>
          <ac:spMkLst>
            <pc:docMk/>
            <pc:sldMk cId="1991234114" sldId="1653"/>
            <ac:spMk id="4" creationId="{02141BDF-DCF9-F19F-5C45-15EBCC6F5654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4:04:21.972" v="2945" actId="20577"/>
          <ac:spMkLst>
            <pc:docMk/>
            <pc:sldMk cId="1991234114" sldId="1653"/>
            <ac:spMk id="6" creationId="{0BF3BF76-1010-469D-677C-124DF3AC3CAD}"/>
          </ac:spMkLst>
        </pc:spChg>
        <pc:spChg chg="mod">
          <ac:chgData name="Игумнова Лариса Ивановна" userId="dc6c7a96-7a9d-4c2c-a33d-d37db12f8a65" providerId="ADAL" clId="{DDFC68A1-3765-4D92-A141-16CDB6527DF0}" dt="2023-05-17T15:47:12.581" v="1409" actId="20577"/>
          <ac:spMkLst>
            <pc:docMk/>
            <pc:sldMk cId="1991234114" sldId="1653"/>
            <ac:spMk id="18" creationId="{AA11986A-A01F-CB24-09C7-72985D6402EE}"/>
          </ac:spMkLst>
        </pc:spChg>
        <pc:graphicFrameChg chg="add del mod">
          <ac:chgData name="Игумнова Лариса Ивановна" userId="dc6c7a96-7a9d-4c2c-a33d-d37db12f8a65" providerId="ADAL" clId="{DDFC68A1-3765-4D92-A141-16CDB6527DF0}" dt="2023-05-17T16:21:26.567" v="1584" actId="478"/>
          <ac:graphicFrameMkLst>
            <pc:docMk/>
            <pc:sldMk cId="1991234114" sldId="1653"/>
            <ac:graphicFrameMk id="2" creationId="{6D8728EF-4EBE-4F05-B912-BC1D2376ED2F}"/>
          </ac:graphicFrameMkLst>
        </pc:graphicFrameChg>
        <pc:graphicFrameChg chg="add del mod">
          <ac:chgData name="Игумнова Лариса Ивановна" userId="dc6c7a96-7a9d-4c2c-a33d-d37db12f8a65" providerId="ADAL" clId="{DDFC68A1-3765-4D92-A141-16CDB6527DF0}" dt="2023-05-17T16:21:41.310" v="1586" actId="478"/>
          <ac:graphicFrameMkLst>
            <pc:docMk/>
            <pc:sldMk cId="1991234114" sldId="1653"/>
            <ac:graphicFrameMk id="3" creationId="{D21CEDB0-D4C7-4148-B45D-8AAB6EC7371D}"/>
          </ac:graphicFrameMkLst>
        </pc:graphicFrameChg>
        <pc:picChg chg="mod">
          <ac:chgData name="Игумнова Лариса Ивановна" userId="dc6c7a96-7a9d-4c2c-a33d-d37db12f8a65" providerId="ADAL" clId="{DDFC68A1-3765-4D92-A141-16CDB6527DF0}" dt="2023-05-17T15:48:25.797" v="1420" actId="14100"/>
          <ac:picMkLst>
            <pc:docMk/>
            <pc:sldMk cId="1991234114" sldId="1653"/>
            <ac:picMk id="5" creationId="{5CDE0BBD-18CD-50BA-5662-FF51E7662EFB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6:14:54.644" v="1582" actId="478"/>
          <ac:picMkLst>
            <pc:docMk/>
            <pc:sldMk cId="1991234114" sldId="1653"/>
            <ac:picMk id="7" creationId="{B1BF14F1-986C-4B7F-91BE-D8A4C43A05FE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6:22:40.440" v="1590" actId="14100"/>
          <ac:picMkLst>
            <pc:docMk/>
            <pc:sldMk cId="1991234114" sldId="1653"/>
            <ac:picMk id="9" creationId="{987CD05C-C788-4E69-B9EB-3412CD213BC8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6:14:38.879" v="1575" actId="478"/>
          <ac:picMkLst>
            <pc:docMk/>
            <pc:sldMk cId="1991234114" sldId="1653"/>
            <ac:picMk id="10" creationId="{4D117742-6968-4A1F-9ADC-E3C2C23D01DC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6:22:52.720" v="1591" actId="14100"/>
          <ac:picMkLst>
            <pc:docMk/>
            <pc:sldMk cId="1991234114" sldId="1653"/>
            <ac:picMk id="11" creationId="{775B3B3E-F2FD-45C4-A527-5CE5166A9563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6:14:51.784" v="1581" actId="1076"/>
          <ac:picMkLst>
            <pc:docMk/>
            <pc:sldMk cId="1991234114" sldId="1653"/>
            <ac:picMk id="12" creationId="{14D5F15E-B057-4BA2-A9E5-7C4836266A56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5:54:04.211" v="1571" actId="478"/>
          <ac:picMkLst>
            <pc:docMk/>
            <pc:sldMk cId="1991234114" sldId="1653"/>
            <ac:picMk id="13" creationId="{DBBF27FD-A626-4650-9AD2-1CA81227B31B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15:53:19.433" v="1570" actId="1076"/>
          <ac:picMkLst>
            <pc:docMk/>
            <pc:sldMk cId="1991234114" sldId="1653"/>
            <ac:picMk id="17" creationId="{B29AB7A4-290B-9402-4DCD-168601840C93}"/>
          </ac:picMkLst>
        </pc:picChg>
      </pc:sldChg>
      <pc:sldChg chg="addSp delSp modSp add">
        <pc:chgData name="Игумнова Лариса Ивановна" userId="dc6c7a96-7a9d-4c2c-a33d-d37db12f8a65" providerId="ADAL" clId="{DDFC68A1-3765-4D92-A141-16CDB6527DF0}" dt="2023-05-18T04:12:35.584" v="3070" actId="20577"/>
        <pc:sldMkLst>
          <pc:docMk/>
          <pc:sldMk cId="3279834655" sldId="1654"/>
        </pc:sldMkLst>
        <pc:spChg chg="mod">
          <ac:chgData name="Игумнова Лариса Ивановна" userId="dc6c7a96-7a9d-4c2c-a33d-d37db12f8a65" providerId="ADAL" clId="{DDFC68A1-3765-4D92-A141-16CDB6527DF0}" dt="2023-05-18T04:12:35.584" v="3070" actId="20577"/>
          <ac:spMkLst>
            <pc:docMk/>
            <pc:sldMk cId="3279834655" sldId="1654"/>
            <ac:spMk id="6" creationId="{0BF3BF76-1010-469D-677C-124DF3AC3CAD}"/>
          </ac:spMkLst>
        </pc:spChg>
        <pc:spChg chg="mod">
          <ac:chgData name="Игумнова Лариса Ивановна" userId="dc6c7a96-7a9d-4c2c-a33d-d37db12f8a65" providerId="ADAL" clId="{DDFC68A1-3765-4D92-A141-16CDB6527DF0}" dt="2023-05-17T16:24:01.070" v="1622" actId="14100"/>
          <ac:spMkLst>
            <pc:docMk/>
            <pc:sldMk cId="3279834655" sldId="1654"/>
            <ac:spMk id="18" creationId="{AA11986A-A01F-CB24-09C7-72985D6402EE}"/>
          </ac:spMkLst>
        </pc:spChg>
        <pc:picChg chg="del">
          <ac:chgData name="Игумнова Лариса Ивановна" userId="dc6c7a96-7a9d-4c2c-a33d-d37db12f8a65" providerId="ADAL" clId="{DDFC68A1-3765-4D92-A141-16CDB6527DF0}" dt="2023-05-17T16:27:27.903" v="1655" actId="478"/>
          <ac:picMkLst>
            <pc:docMk/>
            <pc:sldMk cId="3279834655" sldId="1654"/>
            <ac:picMk id="9" creationId="{987CD05C-C788-4E69-B9EB-3412CD213BC8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6:27:33.888" v="1658" actId="1076"/>
          <ac:picMkLst>
            <pc:docMk/>
            <pc:sldMk cId="3279834655" sldId="1654"/>
            <ac:picMk id="10" creationId="{A9F4B9E1-6DA6-4CFF-8509-4DA62FEDFA59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6:27:47.034" v="1659" actId="478"/>
          <ac:picMkLst>
            <pc:docMk/>
            <pc:sldMk cId="3279834655" sldId="1654"/>
            <ac:picMk id="11" creationId="{775B3B3E-F2FD-45C4-A527-5CE5166A9563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16:28:09.064" v="1664" actId="478"/>
          <ac:picMkLst>
            <pc:docMk/>
            <pc:sldMk cId="3279834655" sldId="1654"/>
            <ac:picMk id="12" creationId="{14D5F15E-B057-4BA2-A9E5-7C4836266A56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16:27:57.232" v="1663" actId="1076"/>
          <ac:picMkLst>
            <pc:docMk/>
            <pc:sldMk cId="3279834655" sldId="1654"/>
            <ac:picMk id="13" creationId="{AB48A2A6-B923-48FC-ABD9-05453FFA2A7A}"/>
          </ac:picMkLst>
        </pc:picChg>
        <pc:picChg chg="add mod modCrop">
          <ac:chgData name="Игумнова Лариса Ивановна" userId="dc6c7a96-7a9d-4c2c-a33d-d37db12f8a65" providerId="ADAL" clId="{DDFC68A1-3765-4D92-A141-16CDB6527DF0}" dt="2023-05-17T16:29:02.912" v="1676" actId="1076"/>
          <ac:picMkLst>
            <pc:docMk/>
            <pc:sldMk cId="3279834655" sldId="1654"/>
            <ac:picMk id="14" creationId="{29649458-F810-42B2-A32B-BFCD9C66A4F3}"/>
          </ac:picMkLst>
        </pc:picChg>
      </pc:sldChg>
      <pc:sldChg chg="modSp add ord">
        <pc:chgData name="Игумнова Лариса Ивановна" userId="dc6c7a96-7a9d-4c2c-a33d-d37db12f8a65" providerId="ADAL" clId="{DDFC68A1-3765-4D92-A141-16CDB6527DF0}" dt="2023-05-18T23:15:22.157" v="3082"/>
        <pc:sldMkLst>
          <pc:docMk/>
          <pc:sldMk cId="3263135297" sldId="1655"/>
        </pc:sldMkLst>
        <pc:spChg chg="mod">
          <ac:chgData name="Игумнова Лариса Ивановна" userId="dc6c7a96-7a9d-4c2c-a33d-d37db12f8a65" providerId="ADAL" clId="{DDFC68A1-3765-4D92-A141-16CDB6527DF0}" dt="2023-05-18T03:00:03.735" v="2908" actId="20577"/>
          <ac:spMkLst>
            <pc:docMk/>
            <pc:sldMk cId="3263135297" sldId="1655"/>
            <ac:spMk id="2" creationId="{A4837898-31BA-8273-73B1-CBD96233998B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4:06:58.248" v="3030" actId="20577"/>
          <ac:spMkLst>
            <pc:docMk/>
            <pc:sldMk cId="3263135297" sldId="1655"/>
            <ac:spMk id="3" creationId="{BB60FE8D-BBA0-07D1-C349-D83F0A2EB2E1}"/>
          </ac:spMkLst>
        </pc:spChg>
      </pc:sldChg>
      <pc:sldChg chg="addSp delSp modSp add">
        <pc:chgData name="Игумнова Лариса Ивановна" userId="dc6c7a96-7a9d-4c2c-a33d-d37db12f8a65" providerId="ADAL" clId="{DDFC68A1-3765-4D92-A141-16CDB6527DF0}" dt="2023-05-18T06:19:53.276" v="3079" actId="20577"/>
        <pc:sldMkLst>
          <pc:docMk/>
          <pc:sldMk cId="1681597975" sldId="1656"/>
        </pc:sldMkLst>
        <pc:spChg chg="mod">
          <ac:chgData name="Игумнова Лариса Ивановна" userId="dc6c7a96-7a9d-4c2c-a33d-d37db12f8a65" providerId="ADAL" clId="{DDFC68A1-3765-4D92-A141-16CDB6527DF0}" dt="2023-05-17T21:34:38.630" v="2236"/>
          <ac:spMkLst>
            <pc:docMk/>
            <pc:sldMk cId="1681597975" sldId="1656"/>
            <ac:spMk id="3" creationId="{00000000-0000-0000-0000-000000000000}"/>
          </ac:spMkLst>
        </pc:spChg>
        <pc:spChg chg="del mod">
          <ac:chgData name="Игумнова Лариса Ивановна" userId="dc6c7a96-7a9d-4c2c-a33d-d37db12f8a65" providerId="ADAL" clId="{DDFC68A1-3765-4D92-A141-16CDB6527DF0}" dt="2023-05-17T21:35:09.017" v="2247"/>
          <ac:spMkLst>
            <pc:docMk/>
            <pc:sldMk cId="1681597975" sldId="1656"/>
            <ac:spMk id="20" creationId="{0C1C2004-6988-BB23-A709-95B43839C479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6:19:53.276" v="3079" actId="20577"/>
          <ac:spMkLst>
            <pc:docMk/>
            <pc:sldMk cId="1681597975" sldId="1656"/>
            <ac:spMk id="22" creationId="{6C7E51B0-CABE-8A14-AABF-743E154F4D78}"/>
          </ac:spMkLst>
        </pc:spChg>
        <pc:spChg chg="del mod">
          <ac:chgData name="Игумнова Лариса Ивановна" userId="dc6c7a96-7a9d-4c2c-a33d-d37db12f8a65" providerId="ADAL" clId="{DDFC68A1-3765-4D92-A141-16CDB6527DF0}" dt="2023-05-17T21:35:30.766" v="2255"/>
          <ac:spMkLst>
            <pc:docMk/>
            <pc:sldMk cId="1681597975" sldId="1656"/>
            <ac:spMk id="25" creationId="{56AF6A8F-A139-6A25-6D04-ED69399531BE}"/>
          </ac:spMkLst>
        </pc:spChg>
        <pc:spChg chg="mod">
          <ac:chgData name="Игумнова Лариса Ивановна" userId="dc6c7a96-7a9d-4c2c-a33d-d37db12f8a65" providerId="ADAL" clId="{DDFC68A1-3765-4D92-A141-16CDB6527DF0}" dt="2023-05-17T22:28:14.543" v="2639" actId="14100"/>
          <ac:spMkLst>
            <pc:docMk/>
            <pc:sldMk cId="1681597975" sldId="1656"/>
            <ac:spMk id="26" creationId="{280AA752-25E8-073F-C864-B4D2653A483C}"/>
          </ac:spMkLst>
        </pc:spChg>
        <pc:spChg chg="mod">
          <ac:chgData name="Игумнова Лариса Ивановна" userId="dc6c7a96-7a9d-4c2c-a33d-d37db12f8a65" providerId="ADAL" clId="{DDFC68A1-3765-4D92-A141-16CDB6527DF0}" dt="2023-05-17T22:28:10.272" v="2638" actId="948"/>
          <ac:spMkLst>
            <pc:docMk/>
            <pc:sldMk cId="1681597975" sldId="1656"/>
            <ac:spMk id="28" creationId="{4119D09A-3946-9E4A-F9DE-0CAEAB421FC5}"/>
          </ac:spMkLst>
        </pc:spChg>
        <pc:picChg chg="del">
          <ac:chgData name="Игумнова Лариса Ивановна" userId="dc6c7a96-7a9d-4c2c-a33d-d37db12f8a65" providerId="ADAL" clId="{DDFC68A1-3765-4D92-A141-16CDB6527DF0}" dt="2023-05-17T21:35:09.016" v="2245" actId="478"/>
          <ac:picMkLst>
            <pc:docMk/>
            <pc:sldMk cId="1681597975" sldId="1656"/>
            <ac:picMk id="2" creationId="{96CC40BA-1752-483F-B12C-3AB702803000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1:34:28.243" v="2235" actId="478"/>
          <ac:picMkLst>
            <pc:docMk/>
            <pc:sldMk cId="1681597975" sldId="1656"/>
            <ac:picMk id="4" creationId="{6FEBD636-DC3A-4FD8-A3F0-D860FA3FD8F9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1:35:12.634" v="2249" actId="478"/>
          <ac:picMkLst>
            <pc:docMk/>
            <pc:sldMk cId="1681597975" sldId="1656"/>
            <ac:picMk id="6" creationId="{ABAFA7C3-6F5E-4E3B-9646-CFD1F162EBEB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1:34:52.063" v="2238" actId="478"/>
          <ac:picMkLst>
            <pc:docMk/>
            <pc:sldMk cId="1681597975" sldId="1656"/>
            <ac:picMk id="14" creationId="{7DC36701-5B1C-4801-8F43-18F5C1C6AC4A}"/>
          </ac:picMkLst>
        </pc:picChg>
        <pc:picChg chg="add">
          <ac:chgData name="Игумнова Лариса Ивановна" userId="dc6c7a96-7a9d-4c2c-a33d-d37db12f8a65" providerId="ADAL" clId="{DDFC68A1-3765-4D92-A141-16CDB6527DF0}" dt="2023-05-17T21:34:45.205" v="2237"/>
          <ac:picMkLst>
            <pc:docMk/>
            <pc:sldMk cId="1681597975" sldId="1656"/>
            <ac:picMk id="15" creationId="{819E7190-3A70-458C-8343-9F50B897FC80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21:34:58.227" v="2241" actId="14100"/>
          <ac:picMkLst>
            <pc:docMk/>
            <pc:sldMk cId="1681597975" sldId="1656"/>
            <ac:picMk id="16" creationId="{816E1223-0459-450D-97CD-C057B27B07E2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1:35:00.840" v="2242" actId="478"/>
          <ac:picMkLst>
            <pc:docMk/>
            <pc:sldMk cId="1681597975" sldId="1656"/>
            <ac:picMk id="18" creationId="{D8052338-5F1B-400C-8624-6AFD41C14647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22:28:25.034" v="2642" actId="1076"/>
          <ac:picMkLst>
            <pc:docMk/>
            <pc:sldMk cId="1681597975" sldId="1656"/>
            <ac:picMk id="27" creationId="{DED7CDF0-2A2E-406A-82B1-2DF76002F893}"/>
          </ac:picMkLst>
        </pc:picChg>
      </pc:sldChg>
      <pc:sldChg chg="addSp delSp modSp add">
        <pc:chgData name="Игумнова Лариса Ивановна" userId="dc6c7a96-7a9d-4c2c-a33d-d37db12f8a65" providerId="ADAL" clId="{DDFC68A1-3765-4D92-A141-16CDB6527DF0}" dt="2023-05-18T04:11:22.372" v="3067" actId="255"/>
        <pc:sldMkLst>
          <pc:docMk/>
          <pc:sldMk cId="1020709432" sldId="1657"/>
        </pc:sldMkLst>
        <pc:spChg chg="del mod">
          <ac:chgData name="Игумнова Лариса Ивановна" userId="dc6c7a96-7a9d-4c2c-a33d-d37db12f8a65" providerId="ADAL" clId="{DDFC68A1-3765-4D92-A141-16CDB6527DF0}" dt="2023-05-17T21:50:10.860" v="2629" actId="478"/>
          <ac:spMkLst>
            <pc:docMk/>
            <pc:sldMk cId="1020709432" sldId="1657"/>
            <ac:spMk id="2" creationId="{C879BDA0-42FB-0B47-8CA4-F33F3DC7298C}"/>
          </ac:spMkLst>
        </pc:spChg>
        <pc:spChg chg="mod">
          <ac:chgData name="Игумнова Лариса Ивановна" userId="dc6c7a96-7a9d-4c2c-a33d-d37db12f8a65" providerId="ADAL" clId="{DDFC68A1-3765-4D92-A141-16CDB6527DF0}" dt="2023-05-17T21:46:11.490" v="2425" actId="20577"/>
          <ac:spMkLst>
            <pc:docMk/>
            <pc:sldMk cId="1020709432" sldId="1657"/>
            <ac:spMk id="3" creationId="{00000000-0000-0000-0000-000000000000}"/>
          </ac:spMkLst>
        </pc:spChg>
        <pc:spChg chg="mod">
          <ac:chgData name="Игумнова Лариса Ивановна" userId="dc6c7a96-7a9d-4c2c-a33d-d37db12f8a65" providerId="ADAL" clId="{DDFC68A1-3765-4D92-A141-16CDB6527DF0}" dt="2023-05-17T22:43:13.589" v="2744" actId="948"/>
          <ac:spMkLst>
            <pc:docMk/>
            <pc:sldMk cId="1020709432" sldId="1657"/>
            <ac:spMk id="10" creationId="{F18910D0-A58F-30DD-3155-CB16B02022FF}"/>
          </ac:spMkLst>
        </pc:spChg>
        <pc:spChg chg="del mod">
          <ac:chgData name="Игумнова Лариса Ивановна" userId="dc6c7a96-7a9d-4c2c-a33d-d37db12f8a65" providerId="ADAL" clId="{DDFC68A1-3765-4D92-A141-16CDB6527DF0}" dt="2023-05-17T21:45:26.810" v="2417"/>
          <ac:spMkLst>
            <pc:docMk/>
            <pc:sldMk cId="1020709432" sldId="1657"/>
            <ac:spMk id="12" creationId="{F35E8636-E2BF-F1AF-0968-1B7E39A5A16C}"/>
          </ac:spMkLst>
        </pc:spChg>
        <pc:spChg chg="mod">
          <ac:chgData name="Игумнова Лариса Ивановна" userId="dc6c7a96-7a9d-4c2c-a33d-d37db12f8a65" providerId="ADAL" clId="{DDFC68A1-3765-4D92-A141-16CDB6527DF0}" dt="2023-05-18T04:11:22.372" v="3067" actId="255"/>
          <ac:spMkLst>
            <pc:docMk/>
            <pc:sldMk cId="1020709432" sldId="1657"/>
            <ac:spMk id="17" creationId="{BE08DE3B-CB87-7FA6-D342-B3B27246532F}"/>
          </ac:spMkLst>
        </pc:spChg>
        <pc:picChg chg="del">
          <ac:chgData name="Игумнова Лариса Ивановна" userId="dc6c7a96-7a9d-4c2c-a33d-d37db12f8a65" providerId="ADAL" clId="{DDFC68A1-3765-4D92-A141-16CDB6527DF0}" dt="2023-05-17T21:46:15.820" v="2426" actId="478"/>
          <ac:picMkLst>
            <pc:docMk/>
            <pc:sldMk cId="1020709432" sldId="1657"/>
            <ac:picMk id="4" creationId="{B6E1EEDB-9F72-C542-9184-3233D6A4A0CC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22:25:44.605" v="2636" actId="1076"/>
          <ac:picMkLst>
            <pc:docMk/>
            <pc:sldMk cId="1020709432" sldId="1657"/>
            <ac:picMk id="6" creationId="{EF153896-409A-4427-B493-11EF2980E3FB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1:42:49.801" v="2328" actId="478"/>
          <ac:picMkLst>
            <pc:docMk/>
            <pc:sldMk cId="1020709432" sldId="1657"/>
            <ac:picMk id="8" creationId="{59F6CBB1-02C4-5846-973A-6E84D06B670D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1:50:13.231" v="2630" actId="478"/>
          <ac:picMkLst>
            <pc:docMk/>
            <pc:sldMk cId="1020709432" sldId="1657"/>
            <ac:picMk id="14338" creationId="{2120F6F1-36E2-763A-19C5-8F3F6A4EDADB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21:50:15.724" v="2631" actId="1076"/>
          <ac:picMkLst>
            <pc:docMk/>
            <pc:sldMk cId="1020709432" sldId="1657"/>
            <ac:picMk id="14342" creationId="{F4A52554-F7EC-6511-EB30-4B00BA75EDFB}"/>
          </ac:picMkLst>
        </pc:picChg>
      </pc:sldChg>
      <pc:sldChg chg="addSp delSp modSp add">
        <pc:chgData name="Игумнова Лариса Ивановна" userId="dc6c7a96-7a9d-4c2c-a33d-d37db12f8a65" providerId="ADAL" clId="{DDFC68A1-3765-4D92-A141-16CDB6527DF0}" dt="2023-05-17T23:02:58.216" v="2845" actId="14100"/>
        <pc:sldMkLst>
          <pc:docMk/>
          <pc:sldMk cId="1764092739" sldId="1658"/>
        </pc:sldMkLst>
        <pc:spChg chg="mod">
          <ac:chgData name="Игумнова Лариса Ивановна" userId="dc6c7a96-7a9d-4c2c-a33d-d37db12f8a65" providerId="ADAL" clId="{DDFC68A1-3765-4D92-A141-16CDB6527DF0}" dt="2023-05-17T22:51:30.684" v="2799" actId="313"/>
          <ac:spMkLst>
            <pc:docMk/>
            <pc:sldMk cId="1764092739" sldId="1658"/>
            <ac:spMk id="18" creationId="{AA11986A-A01F-CB24-09C7-72985D6402EE}"/>
          </ac:spMkLst>
        </pc:spChg>
        <pc:picChg chg="add mod">
          <ac:chgData name="Игумнова Лариса Ивановна" userId="dc6c7a96-7a9d-4c2c-a33d-d37db12f8a65" providerId="ADAL" clId="{DDFC68A1-3765-4D92-A141-16CDB6527DF0}" dt="2023-05-17T22:59:57.739" v="2804" actId="14100"/>
          <ac:picMkLst>
            <pc:docMk/>
            <pc:sldMk cId="1764092739" sldId="1658"/>
            <ac:picMk id="3" creationId="{4F3981AC-2F90-4D32-940A-F02068D801CF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3:00:31.050" v="2811" actId="478"/>
          <ac:picMkLst>
            <pc:docMk/>
            <pc:sldMk cId="1764092739" sldId="1658"/>
            <ac:picMk id="5" creationId="{571514CA-32E8-F0CF-DC8D-55A5F3D2A19A}"/>
          </ac:picMkLst>
        </pc:picChg>
        <pc:picChg chg="mod">
          <ac:chgData name="Игумнова Лариса Ивановна" userId="dc6c7a96-7a9d-4c2c-a33d-d37db12f8a65" providerId="ADAL" clId="{DDFC68A1-3765-4D92-A141-16CDB6527DF0}" dt="2023-05-17T23:02:55.180" v="2843" actId="1076"/>
          <ac:picMkLst>
            <pc:docMk/>
            <pc:sldMk cId="1764092739" sldId="1658"/>
            <ac:picMk id="6" creationId="{1139F98C-A0BC-3CB4-2459-EB708A0B8796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2:59:59.450" v="2805" actId="478"/>
          <ac:picMkLst>
            <pc:docMk/>
            <pc:sldMk cId="1764092739" sldId="1658"/>
            <ac:picMk id="7" creationId="{44592A5B-3487-43A1-A4B6-3F4C478E0ED4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2:59:49.094" v="2800" actId="478"/>
          <ac:picMkLst>
            <pc:docMk/>
            <pc:sldMk cId="1764092739" sldId="1658"/>
            <ac:picMk id="8" creationId="{75ADB800-E865-8F6E-1588-CDD7D215AA88}"/>
          </ac:picMkLst>
        </pc:picChg>
        <pc:picChg chg="del">
          <ac:chgData name="Игумнова Лариса Ивановна" userId="dc6c7a96-7a9d-4c2c-a33d-d37db12f8a65" providerId="ADAL" clId="{DDFC68A1-3765-4D92-A141-16CDB6527DF0}" dt="2023-05-17T23:00:50.313" v="2817" actId="478"/>
          <ac:picMkLst>
            <pc:docMk/>
            <pc:sldMk cId="1764092739" sldId="1658"/>
            <ac:picMk id="9" creationId="{9AD87394-FD68-4F43-98FD-908583174544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23:02:58.216" v="2845" actId="14100"/>
          <ac:picMkLst>
            <pc:docMk/>
            <pc:sldMk cId="1764092739" sldId="1658"/>
            <ac:picMk id="10" creationId="{7DAAF5F6-4571-48EF-956C-93E6B5AFA774}"/>
          </ac:picMkLst>
        </pc:picChg>
        <pc:picChg chg="add mod">
          <ac:chgData name="Игумнова Лариса Ивановна" userId="dc6c7a96-7a9d-4c2c-a33d-d37db12f8a65" providerId="ADAL" clId="{DDFC68A1-3765-4D92-A141-16CDB6527DF0}" dt="2023-05-17T23:00:41.040" v="2816" actId="14100"/>
          <ac:picMkLst>
            <pc:docMk/>
            <pc:sldMk cId="1764092739" sldId="1658"/>
            <ac:picMk id="12" creationId="{40994421-0A49-4ECC-BAC5-1BCC74E42582}"/>
          </ac:picMkLst>
        </pc:picChg>
        <pc:picChg chg="add mod modCrop">
          <ac:chgData name="Игумнова Лариса Ивановна" userId="dc6c7a96-7a9d-4c2c-a33d-d37db12f8a65" providerId="ADAL" clId="{DDFC68A1-3765-4D92-A141-16CDB6527DF0}" dt="2023-05-17T23:02:47.230" v="2840" actId="14100"/>
          <ac:picMkLst>
            <pc:docMk/>
            <pc:sldMk cId="1764092739" sldId="1658"/>
            <ac:picMk id="14" creationId="{9254143A-956B-49B8-88E8-A08784142521}"/>
          </ac:picMkLst>
        </pc:picChg>
      </pc:sldChg>
      <pc:sldChg chg="add del">
        <pc:chgData name="Игумнова Лариса Ивановна" userId="dc6c7a96-7a9d-4c2c-a33d-d37db12f8a65" providerId="ADAL" clId="{DDFC68A1-3765-4D92-A141-16CDB6527DF0}" dt="2023-05-17T21:43:16.658" v="2362"/>
        <pc:sldMkLst>
          <pc:docMk/>
          <pc:sldMk cId="4019715418" sldId="1658"/>
        </pc:sldMkLst>
      </pc:sldChg>
      <pc:sldMasterChg chg="delSldLayout">
        <pc:chgData name="Игумнова Лариса Ивановна" userId="dc6c7a96-7a9d-4c2c-a33d-d37db12f8a65" providerId="ADAL" clId="{DDFC68A1-3765-4D92-A141-16CDB6527DF0}" dt="2023-05-17T23:15:50.741" v="2856" actId="2696"/>
        <pc:sldMasterMkLst>
          <pc:docMk/>
          <pc:sldMasterMk cId="1429298927" sldId="2147483648"/>
        </pc:sldMasterMkLst>
        <pc:sldLayoutChg chg="del">
          <pc:chgData name="Игумнова Лариса Ивановна" userId="dc6c7a96-7a9d-4c2c-a33d-d37db12f8a65" providerId="ADAL" clId="{DDFC68A1-3765-4D92-A141-16CDB6527DF0}" dt="2023-05-17T23:15:50.741" v="2856" actId="2696"/>
          <pc:sldLayoutMkLst>
            <pc:docMk/>
            <pc:sldMasterMk cId="1429298927" sldId="2147483648"/>
            <pc:sldLayoutMk cId="2741574447" sldId="2147483660"/>
          </pc:sldLayoutMkLst>
        </pc:sldLayoutChg>
      </pc:sldMasterChg>
    </pc:docChg>
  </pc:docChgLst>
  <pc:docChgLst>
    <pc:chgData name="Игумнова Лариса Ивановна" userId="dc6c7a96-7a9d-4c2c-a33d-d37db12f8a65" providerId="ADAL" clId="{3C72DE1C-779E-4C78-9831-EA44D47E6786}"/>
    <pc:docChg chg="undo custSel addSld modSld">
      <pc:chgData name="Игумнова Лариса Ивановна" userId="dc6c7a96-7a9d-4c2c-a33d-d37db12f8a65" providerId="ADAL" clId="{3C72DE1C-779E-4C78-9831-EA44D47E6786}" dt="2023-03-26T04:00:19.928" v="940" actId="20577"/>
      <pc:docMkLst>
        <pc:docMk/>
      </pc:docMkLst>
      <pc:sldChg chg="modSp">
        <pc:chgData name="Игумнова Лариса Ивановна" userId="dc6c7a96-7a9d-4c2c-a33d-d37db12f8a65" providerId="ADAL" clId="{3C72DE1C-779E-4C78-9831-EA44D47E6786}" dt="2023-03-26T03:03:07.111" v="356" actId="20577"/>
        <pc:sldMkLst>
          <pc:docMk/>
          <pc:sldMk cId="2653718527" sldId="1541"/>
        </pc:sldMkLst>
        <pc:spChg chg="mod">
          <ac:chgData name="Игумнова Лариса Ивановна" userId="dc6c7a96-7a9d-4c2c-a33d-d37db12f8a65" providerId="ADAL" clId="{3C72DE1C-779E-4C78-9831-EA44D47E6786}" dt="2023-03-26T03:03:07.111" v="356" actId="20577"/>
          <ac:spMkLst>
            <pc:docMk/>
            <pc:sldMk cId="2653718527" sldId="1541"/>
            <ac:spMk id="43" creationId="{3A9902D3-40C1-C145-9A85-960A2364FC08}"/>
          </ac:spMkLst>
        </pc:spChg>
      </pc:sldChg>
    </pc:docChg>
  </pc:docChgLst>
  <pc:docChgLst>
    <pc:chgData name="Никита Кузьмин" userId="21d333faea827267" providerId="LiveId" clId="{D28DC14D-0A24-4DC1-869D-88579397E2C3}"/>
    <pc:docChg chg="undo custSel modSld">
      <pc:chgData name="Никита Кузьмин" userId="21d333faea827267" providerId="LiveId" clId="{D28DC14D-0A24-4DC1-869D-88579397E2C3}" dt="2023-03-22T05:52:46.606" v="127" actId="404"/>
      <pc:docMkLst>
        <pc:docMk/>
      </pc:docMkLst>
      <pc:sldChg chg="modSp mod">
        <pc:chgData name="Никита Кузьмин" userId="21d333faea827267" providerId="LiveId" clId="{D28DC14D-0A24-4DC1-869D-88579397E2C3}" dt="2023-03-22T05:48:27.665" v="2" actId="403"/>
        <pc:sldMkLst>
          <pc:docMk/>
          <pc:sldMk cId="2927543171" sldId="1542"/>
        </pc:sldMkLst>
        <pc:spChg chg="mod">
          <ac:chgData name="Никита Кузьмин" userId="21d333faea827267" providerId="LiveId" clId="{D28DC14D-0A24-4DC1-869D-88579397E2C3}" dt="2023-03-22T05:48:27.665" v="2" actId="403"/>
          <ac:spMkLst>
            <pc:docMk/>
            <pc:sldMk cId="2927543171" sldId="1542"/>
            <ac:spMk id="9" creationId="{645DA660-9C22-4D54-1475-5E3592968281}"/>
          </ac:spMkLst>
        </pc:spChg>
      </pc:sldChg>
      <pc:sldChg chg="modSp mod">
        <pc:chgData name="Никита Кузьмин" userId="21d333faea827267" providerId="LiveId" clId="{D28DC14D-0A24-4DC1-869D-88579397E2C3}" dt="2023-03-22T05:48:54.324" v="5" actId="1076"/>
        <pc:sldMkLst>
          <pc:docMk/>
          <pc:sldMk cId="1123324081" sldId="1581"/>
        </pc:sldMkLst>
        <pc:spChg chg="mod">
          <ac:chgData name="Никита Кузьмин" userId="21d333faea827267" providerId="LiveId" clId="{D28DC14D-0A24-4DC1-869D-88579397E2C3}" dt="2023-03-22T05:48:54.324" v="5" actId="1076"/>
          <ac:spMkLst>
            <pc:docMk/>
            <pc:sldMk cId="1123324081" sldId="1581"/>
            <ac:spMk id="3" creationId="{58829126-43D1-61D1-AA2E-8355BE490B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BB8B-38E1-4BE1-A467-16581E87EAB2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CFA16-F360-4634-BEFF-D15C40D0B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9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03C10-66F8-5B41-289C-E38CB8CBD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1E51BC-AC08-70F2-CDC4-866B6E5D2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CF71D-C35F-439F-064F-77D368F9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1268A-A73E-075C-85F7-1926CB91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6417A8-9C77-535E-8D09-0D3AD47C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0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8BAE3-8640-AA9C-FC11-D6D3F2B4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A29C3-F1EF-6C8B-53CD-6E83A7D47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1B455-53E3-4ADF-7E96-82D524F7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9B45D-5051-25F7-97FC-492E7AD0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97483-DBAA-1C96-69A3-67CA1531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6333B7-CEC5-F80E-969B-FCBBB8C6B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73F16D-40C5-241D-54C8-6605AC464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C8BF2-4353-2816-2709-EFFCC4D3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DF5FBE-0478-BCCD-C50D-4C999912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61D5F-757F-CC90-B21A-49A8D857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BFDA5-2BA1-B1E1-E89A-BD1A0593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B24C86-9B55-45FD-7156-D177ECBB9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EC4E8-4039-53E5-D179-E73C2310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FDDA5-2C8E-268C-1F6E-0CE45998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FFD95-751A-49C1-9610-9C4A4B8A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7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0841B-87C9-74EA-23DA-6260142B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721A4F-FF54-543D-F3D2-B69801B89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9F5A44-604A-199B-2F43-874CD733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826A6-989A-0B87-1F08-B86F5BB2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68ADE5-12A8-9FCE-D425-A9F42731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35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085E8-0ADC-52C0-0008-8C7220D7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E393C2-38BB-28A4-84AF-A0FD74631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2BF645-D76F-2271-AFAC-62C2DDC14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B005CF-1242-9C03-9C8A-78C4CD38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2AE6E3-93F5-9B85-F408-279F7966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3012D9-4E78-6B1F-160F-ADE4A98B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DBDDE-0E8E-5D42-D3AF-D15F6296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69E255-5BFD-CC71-49FD-F9C949A9C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32A249-1B4F-B6B9-144C-8F939EE27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69AC89-32E0-90D3-FD97-F56047A99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4FDC24-F58F-49DC-C6C4-C0D0DCF28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5C624B-1323-57FF-CB6A-25D02A88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DC6EAF-C565-987A-56AF-76B97092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7D398F-CD2E-FDBE-9A61-3E408678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1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B136F-26CF-476C-BF18-A80ED10E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D8AAFF-A695-4CBA-0962-4CBEE758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61203F-7AFC-1C4D-3138-0ADD2147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5B04AE-A6EA-D353-4C05-EEE9B3B1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2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C07C2E-1297-48FA-81C0-53D0DB03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6FCD05-7B97-64E6-8DE9-82A569498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2143B5-35B8-62DF-86DE-217C237B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6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3E345-112D-D9DD-C845-E4168B7B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680A9-BE4E-491A-BAA7-E548AE37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8BF9DA-CA91-9E83-0D8D-46737190C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63D162-A5DD-D0B8-7065-AB9CB826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D6CAD9-3938-FD91-5222-D8EDD828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99804C-8A43-57C1-29E4-A53F081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4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70837-4BD7-288F-B4F6-9774C8B8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E0764D-F997-A6B9-887B-B5B6EF264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2457C2-7419-2756-2C94-ACCB3EA77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D5B050-F5FF-9BAC-15DD-517CFACB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9ED683-5798-DB35-4ECA-EE0D370A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C358CD-9AF7-7E8C-EEC1-961CC41D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8E130-9DB5-B35B-B904-41F685BC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6EABAB-7F7F-2C9F-0C71-2FD255533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FE5890-AC03-B116-47D7-ED2611951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4CFE-81E0-47D4-AF14-638EE0417A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C0098E-A2DF-5032-A79A-8798D8010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36552-EF7C-8995-9C15-2BC38F63C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EC3F-517C-4E85-85B5-2DFBB4EDF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9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50DAFB2-EF38-CD7E-D29B-05452AEDA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7" y="0"/>
            <a:ext cx="1220206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181" y="3062796"/>
            <a:ext cx="10739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СИСТЕМЫ ВОСПИТАНИЯ </a:t>
            </a:r>
          </a:p>
          <a:p>
            <a:pPr algn="ctr"/>
            <a:r>
              <a:rPr lang="ru-RU" sz="3600" b="1" dirty="0">
                <a:solidFill>
                  <a:srgbClr val="1B31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ОБРАЗОВАТЕЛЬНЫХ ОРГАНИЗАЦИЯХ КРАСНОЯРСКОГО КРАЯ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9902D3-40C1-C145-9A85-960A2364FC08}"/>
              </a:ext>
            </a:extLst>
          </p:cNvPr>
          <p:cNvSpPr txBox="1"/>
          <p:nvPr/>
        </p:nvSpPr>
        <p:spPr>
          <a:xfrm>
            <a:off x="465188" y="5885235"/>
            <a:ext cx="1116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АНОХИНА НАТАЛЬЯ ВИКТОРОВНА</a:t>
            </a:r>
            <a:endParaRPr lang="ru-RU" sz="16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МИНИСТРА ОБРАЗОВАНИЯ </a:t>
            </a:r>
          </a:p>
          <a:p>
            <a:pPr algn="r"/>
            <a:r>
              <a:rPr lang="ru-RU" sz="1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КРАСНОЯРСКОГО КРАЯ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B21211-9B73-724A-A258-680923D15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6" y="792097"/>
            <a:ext cx="758675" cy="87809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ED4C323-BA4B-7D41-944C-671FA87AC4FA}"/>
              </a:ext>
            </a:extLst>
          </p:cNvPr>
          <p:cNvSpPr txBox="1"/>
          <p:nvPr/>
        </p:nvSpPr>
        <p:spPr>
          <a:xfrm>
            <a:off x="1329525" y="792097"/>
            <a:ext cx="2392322" cy="762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1B3181"/>
                </a:solidFill>
              </a:rPr>
              <a:t>МИНИСТЕРСТВО </a:t>
            </a:r>
            <a:br>
              <a:rPr lang="ru-RU" b="1" dirty="0">
                <a:solidFill>
                  <a:srgbClr val="1B3181"/>
                </a:solidFill>
              </a:rPr>
            </a:br>
            <a:r>
              <a:rPr lang="ru-RU" b="1" dirty="0">
                <a:solidFill>
                  <a:srgbClr val="1B3181"/>
                </a:solidFill>
              </a:rPr>
              <a:t>ОБРАЗОВАНИЯ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1B3181"/>
                </a:solidFill>
              </a:rPr>
              <a:t>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65371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8606F8-7D40-5EF4-5085-DDF229EA1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067" cy="6858000"/>
          </a:xfrm>
          <a:prstGeom prst="rect">
            <a:avLst/>
          </a:prstGeom>
        </p:spPr>
      </p:pic>
      <p:sp>
        <p:nvSpPr>
          <p:cNvPr id="26" name="Объект 2">
            <a:extLst>
              <a:ext uri="{FF2B5EF4-FFF2-40B4-BE49-F238E27FC236}">
                <a16:creationId xmlns:a16="http://schemas.microsoft.com/office/drawing/2014/main" id="{BB00F70D-C6A3-2D47-8596-F484E68A73CB}"/>
              </a:ext>
            </a:extLst>
          </p:cNvPr>
          <p:cNvSpPr txBox="1">
            <a:spLocks/>
          </p:cNvSpPr>
          <p:nvPr/>
        </p:nvSpPr>
        <p:spPr>
          <a:xfrm>
            <a:off x="-10067" y="174798"/>
            <a:ext cx="12106817" cy="6738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МУЗЕИ, ВОЕННО-СПОРТИВНЫЕ КЛУБЫ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33A5E3-FB94-7A8C-1C08-A8ED409E64F6}"/>
              </a:ext>
            </a:extLst>
          </p:cNvPr>
          <p:cNvSpPr txBox="1"/>
          <p:nvPr/>
        </p:nvSpPr>
        <p:spPr>
          <a:xfrm>
            <a:off x="209549" y="740907"/>
            <a:ext cx="6440907" cy="299364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742950" indent="-285750">
              <a:lnSpc>
                <a:spcPct val="108000"/>
              </a:lnSpc>
              <a:spcAft>
                <a:spcPts val="600"/>
              </a:spcAft>
              <a:buClr>
                <a:srgbClr val="1B3181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Красноярском крае действуют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385 школьных музеев</a:t>
            </a:r>
          </a:p>
          <a:p>
            <a:pPr marL="742950" indent="-285750">
              <a:lnSpc>
                <a:spcPct val="108000"/>
              </a:lnSpc>
              <a:spcAft>
                <a:spcPts val="600"/>
              </a:spcAft>
              <a:buClr>
                <a:srgbClr val="1B318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300 школьных музеях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действуют экспозиции, посвященные Великой Отечественной войне </a:t>
            </a:r>
          </a:p>
          <a:p>
            <a:pPr marL="742950" indent="-285750">
              <a:lnSpc>
                <a:spcPct val="108000"/>
              </a:lnSpc>
              <a:spcAft>
                <a:spcPts val="600"/>
              </a:spcAft>
              <a:buClr>
                <a:srgbClr val="1B3181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Красноярском крае действуют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 клуба патриотической направленности</a:t>
            </a:r>
          </a:p>
          <a:p>
            <a:pPr marL="742950" indent="-285750">
              <a:lnSpc>
                <a:spcPct val="108000"/>
              </a:lnSpc>
              <a:spcAft>
                <a:spcPts val="600"/>
              </a:spcAft>
              <a:buClr>
                <a:srgbClr val="1B3181"/>
              </a:buClr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130 тыс. обучающихся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края ежегодно включаются в краевые патриотические проекты, акции, торжественные мероприятия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C82374-0B9A-4274-80CC-03FFAA5B7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37" r="238"/>
          <a:stretch/>
        </p:blipFill>
        <p:spPr>
          <a:xfrm>
            <a:off x="7089685" y="3795085"/>
            <a:ext cx="4568915" cy="28881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6320E3-BB6E-4C4F-A180-C5EB3E6EB4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/>
          <a:stretch/>
        </p:blipFill>
        <p:spPr>
          <a:xfrm>
            <a:off x="7089146" y="740907"/>
            <a:ext cx="4568915" cy="28881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76A7B8-032B-480F-9B83-7A0D2CD694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r="-438"/>
          <a:stretch/>
        </p:blipFill>
        <p:spPr>
          <a:xfrm>
            <a:off x="1032506" y="3734547"/>
            <a:ext cx="4568915" cy="288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5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9AB7A4-290B-9402-4DCD-168601840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12202067" cy="6858000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AA11986A-A01F-CB24-09C7-72985D6402EE}"/>
              </a:ext>
            </a:extLst>
          </p:cNvPr>
          <p:cNvSpPr txBox="1">
            <a:spLocks/>
          </p:cNvSpPr>
          <p:nvPr/>
        </p:nvSpPr>
        <p:spPr>
          <a:xfrm>
            <a:off x="-10067" y="137306"/>
            <a:ext cx="12202067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ТЕАТРЫ</a:t>
            </a: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02141BDF-DCF9-F19F-5C45-15EBCC6F5654}"/>
              </a:ext>
            </a:extLst>
          </p:cNvPr>
          <p:cNvSpPr/>
          <p:nvPr/>
        </p:nvSpPr>
        <p:spPr>
          <a:xfrm flipH="1">
            <a:off x="1399633" y="1453287"/>
            <a:ext cx="7849142" cy="1499463"/>
          </a:xfrm>
          <a:custGeom>
            <a:avLst/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0 w 4619636"/>
              <a:gd name="connsiteY7" fmla="*/ 843351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223918 w 4619636"/>
              <a:gd name="connsiteY7" fmla="*/ 417205 h 843351"/>
              <a:gd name="connsiteX8" fmla="*/ 0 w 4619636"/>
              <a:gd name="connsiteY8" fmla="*/ 0 h 8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223918" y="4172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DE0BBD-18CD-50BA-5662-FF51E7662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005" y="1479480"/>
            <a:ext cx="2141011" cy="14732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F3BF76-1010-469D-677C-124DF3AC3CAD}"/>
              </a:ext>
            </a:extLst>
          </p:cNvPr>
          <p:cNvSpPr/>
          <p:nvPr/>
        </p:nvSpPr>
        <p:spPr>
          <a:xfrm>
            <a:off x="1094834" y="1538160"/>
            <a:ext cx="7849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В федеральном реестре школьных театров зарегистрировано </a:t>
            </a:r>
          </a:p>
          <a:p>
            <a:pPr lvl="0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560 театров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Красноярского края.</a:t>
            </a:r>
          </a:p>
          <a:p>
            <a:pPr lvl="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Охват детей в возрасте от 8 до 17 лет, занимающихся </a:t>
            </a:r>
          </a:p>
          <a:p>
            <a:pPr lvl="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театрах,  составляет более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тыс. человек.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5B3B3E-F2FD-45C4-A527-5CE5166A9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3" t="8468" r="3675" b="6886"/>
          <a:stretch/>
        </p:blipFill>
        <p:spPr>
          <a:xfrm>
            <a:off x="8102169" y="3766223"/>
            <a:ext cx="3814074" cy="24522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D5F15E-B057-4BA2-A9E5-7C4836266A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t="3734" r="3704" b="16185"/>
          <a:stretch/>
        </p:blipFill>
        <p:spPr>
          <a:xfrm>
            <a:off x="4055660" y="3775962"/>
            <a:ext cx="3945342" cy="24522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7CD05C-C788-4E69-B9EB-3412CD213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8" y="3766225"/>
            <a:ext cx="3698217" cy="24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3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9AB7A4-290B-9402-4DCD-168601840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12202067" cy="6858000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AA11986A-A01F-CB24-09C7-72985D6402EE}"/>
              </a:ext>
            </a:extLst>
          </p:cNvPr>
          <p:cNvSpPr txBox="1">
            <a:spLocks/>
          </p:cNvSpPr>
          <p:nvPr/>
        </p:nvSpPr>
        <p:spPr>
          <a:xfrm>
            <a:off x="-10067" y="137306"/>
            <a:ext cx="12192543" cy="676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СПОРТИВНЫЕ КЛУБЫ</a:t>
            </a: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02141BDF-DCF9-F19F-5C45-15EBCC6F5654}"/>
              </a:ext>
            </a:extLst>
          </p:cNvPr>
          <p:cNvSpPr/>
          <p:nvPr/>
        </p:nvSpPr>
        <p:spPr>
          <a:xfrm flipH="1">
            <a:off x="1399633" y="1453287"/>
            <a:ext cx="7849142" cy="1499463"/>
          </a:xfrm>
          <a:custGeom>
            <a:avLst/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0 w 4619636"/>
              <a:gd name="connsiteY7" fmla="*/ 843351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223918 w 4619636"/>
              <a:gd name="connsiteY7" fmla="*/ 417205 h 843351"/>
              <a:gd name="connsiteX8" fmla="*/ 0 w 4619636"/>
              <a:gd name="connsiteY8" fmla="*/ 0 h 8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223918" y="4172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DE0BBD-18CD-50BA-5662-FF51E7662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005" y="1479480"/>
            <a:ext cx="2141011" cy="147327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F3BF76-1010-469D-677C-124DF3AC3CAD}"/>
              </a:ext>
            </a:extLst>
          </p:cNvPr>
          <p:cNvSpPr/>
          <p:nvPr/>
        </p:nvSpPr>
        <p:spPr>
          <a:xfrm>
            <a:off x="1609725" y="1538160"/>
            <a:ext cx="7334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Школьные спортивные клубы созданы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697 общеобразовательных организациях.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Различными видами спорта в ШСК занимается свыше           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тыс. школьников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9F4B9E1-6DA6-4CFF-8509-4DA62FEDF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4" b="9467"/>
          <a:stretch/>
        </p:blipFill>
        <p:spPr bwMode="auto">
          <a:xfrm>
            <a:off x="186935" y="3775962"/>
            <a:ext cx="3691314" cy="24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AB48A2A6-B923-48FC-ABD9-05453FFA2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t="9530" b="13474"/>
          <a:stretch/>
        </p:blipFill>
        <p:spPr bwMode="auto">
          <a:xfrm>
            <a:off x="8178413" y="3775962"/>
            <a:ext cx="3691315" cy="24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9649458-F810-42B2-A32B-BFCD9C66A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10830" r="13672" b="21353"/>
          <a:stretch/>
        </p:blipFill>
        <p:spPr bwMode="auto">
          <a:xfrm>
            <a:off x="4087229" y="3775962"/>
            <a:ext cx="3882203" cy="24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3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39F98C-A0BC-3CB4-2459-EB708A0B8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28" y="0"/>
            <a:ext cx="12220728" cy="6858000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AA11986A-A01F-CB24-09C7-72985D6402EE}"/>
              </a:ext>
            </a:extLst>
          </p:cNvPr>
          <p:cNvSpPr txBox="1">
            <a:spLocks/>
          </p:cNvSpPr>
          <p:nvPr/>
        </p:nvSpPr>
        <p:spPr>
          <a:xfrm>
            <a:off x="-10067" y="137306"/>
            <a:ext cx="12202067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ФЛАГМАНСКАЯ ПРОГРАММА «КРАСВОЛОНТЕР»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981AC-2F90-4D32-940A-F02068D80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99" y="1054814"/>
            <a:ext cx="4068548" cy="27123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AAF5F6-4571-48EF-956C-93E6B5AFA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0" y="3828436"/>
            <a:ext cx="4180292" cy="27132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994421-0A49-4ECC-BAC5-1BCC74E42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00" y="3827039"/>
            <a:ext cx="4068548" cy="27146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54143A-956B-49B8-88E8-A087841425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7389" r="20918" b="6828"/>
          <a:stretch/>
        </p:blipFill>
        <p:spPr>
          <a:xfrm>
            <a:off x="6016750" y="1054814"/>
            <a:ext cx="4180292" cy="27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9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9AB7A4-290B-9402-4DCD-168601840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8" y="0"/>
            <a:ext cx="12202067" cy="6858000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AA11986A-A01F-CB24-09C7-72985D6402EE}"/>
              </a:ext>
            </a:extLst>
          </p:cNvPr>
          <p:cNvSpPr txBox="1">
            <a:spLocks/>
          </p:cNvSpPr>
          <p:nvPr/>
        </p:nvSpPr>
        <p:spPr>
          <a:xfrm>
            <a:off x="-10067" y="137306"/>
            <a:ext cx="12202067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РОССИЙСКОЕ ДВИЖЕНИЕ ДЕТЕЙ И МОЛОДЕЖИ «ДВИЖЕНИЕ ПЕРВЫХ»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496EE-DE77-921C-071E-1C11F904FF86}"/>
              </a:ext>
            </a:extLst>
          </p:cNvPr>
          <p:cNvSpPr txBox="1"/>
          <p:nvPr/>
        </p:nvSpPr>
        <p:spPr>
          <a:xfrm>
            <a:off x="545135" y="759255"/>
            <a:ext cx="11318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14.07.2022 № 261 «О Российском движении детей и молодежи»</a:t>
            </a:r>
            <a:endParaRPr lang="ru-RU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40E5E-837A-3B19-E520-B71496C1CD48}"/>
              </a:ext>
            </a:extLst>
          </p:cNvPr>
          <p:cNvSpPr txBox="1"/>
          <p:nvPr/>
        </p:nvSpPr>
        <p:spPr>
          <a:xfrm>
            <a:off x="7953666" y="1307504"/>
            <a:ext cx="3668919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60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При взаимодействии агентства молодежной политики и министерства образования      в крае активно идет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первичных организаций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базе школ и организаций среднего профессионального образования. </a:t>
            </a:r>
          </a:p>
          <a:p>
            <a:pPr lvl="0" algn="just">
              <a:spcAft>
                <a:spcPts val="60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60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В движение вступили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 тыс. школьников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техникумов             и колледжей края.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288D3-2105-A90B-5581-52ED5D64EA92}"/>
              </a:ext>
            </a:extLst>
          </p:cNvPr>
          <p:cNvSpPr txBox="1"/>
          <p:nvPr/>
        </p:nvSpPr>
        <p:spPr>
          <a:xfrm>
            <a:off x="658813" y="1304644"/>
            <a:ext cx="3997270" cy="550920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НАПРАВЛЕНИЯ: </a:t>
            </a:r>
          </a:p>
          <a:p>
            <a:endParaRPr lang="ru-RU" sz="160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Образование и знания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«УЧИСЬ И ПОЗНАВАЙ!»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Наука и технологии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«ДЕРЗАЙ И ОТКРЫВАЙ!»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Труд, профессия и своё дело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«НАЙДИ ПРИЗВАНИЕ!»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Культура и искусство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«СОЗДАВАЙ И ВДОХНОВЛЯЙ!»</a:t>
            </a:r>
          </a:p>
          <a:p>
            <a:endParaRPr lang="ru-RU" sz="160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Волонтёрство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добровольчество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«БЛАГО ТВОРИ!»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Патриотизм и историческая память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«СЛУЖИ ОТЕЧЕСТВУ!»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7CA0D3-A5C5-7C66-CBDB-2BDF3E93A180}"/>
              </a:ext>
            </a:extLst>
          </p:cNvPr>
          <p:cNvSpPr txBox="1"/>
          <p:nvPr/>
        </p:nvSpPr>
        <p:spPr>
          <a:xfrm>
            <a:off x="4503877" y="1814184"/>
            <a:ext cx="34166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«ДОСТИГАЙ И ПОБЕЖДАЙ!»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Здоровый образ жизни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«БУДЬ ЗДОРОВ!»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Медиа и коммуникации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«РАССКАЖИ О ГЛАВНОМ!»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Дипломатия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«УМЕЙ ДРУЖИТЬ!»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Экология и охрана природы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«БЕРЕГИ ПЛАНЕТУ!»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Туризм и путешествия</a:t>
            </a:r>
          </a:p>
          <a:p>
            <a:r>
              <a:rPr lang="ru-RU" sz="16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«ОТКРЫВАЙ СТРАНУ!»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8E08A9-4B85-35C7-8884-E602FBF28574}"/>
              </a:ext>
            </a:extLst>
          </p:cNvPr>
          <p:cNvSpPr/>
          <p:nvPr/>
        </p:nvSpPr>
        <p:spPr>
          <a:xfrm>
            <a:off x="569415" y="1300590"/>
            <a:ext cx="7143555" cy="5420103"/>
          </a:xfrm>
          <a:prstGeom prst="rect">
            <a:avLst/>
          </a:prstGeom>
          <a:noFill/>
          <a:ln>
            <a:solidFill>
              <a:srgbClr val="1B3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6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9AB7A4-290B-9402-4DCD-168601840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8" y="0"/>
            <a:ext cx="12202067" cy="6858000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AA11986A-A01F-CB24-09C7-72985D6402EE}"/>
              </a:ext>
            </a:extLst>
          </p:cNvPr>
          <p:cNvSpPr txBox="1">
            <a:spLocks/>
          </p:cNvSpPr>
          <p:nvPr/>
        </p:nvSpPr>
        <p:spPr>
          <a:xfrm>
            <a:off x="-10067" y="137306"/>
            <a:ext cx="12202067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 РАЗВИТИЮ СОЦИАЛЬНОЙ АКТИВНОСТИ ОБУЧАЮЩИХСЯ НАЧАЛЬНЫХ КЛАССОВ «ОРЛЯТА РОССИИ»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69537-396A-95DB-97BA-ECDBB9F8F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17" y="4604203"/>
            <a:ext cx="1264557" cy="12645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50951E-2475-0C3F-BB53-FC70D26BD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7422" r="5386" b="8045"/>
          <a:stretch/>
        </p:blipFill>
        <p:spPr>
          <a:xfrm>
            <a:off x="3210659" y="1042733"/>
            <a:ext cx="8860042" cy="5677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29126-43D1-61D1-AA2E-8355BE490B13}"/>
              </a:ext>
            </a:extLst>
          </p:cNvPr>
          <p:cNvSpPr txBox="1"/>
          <p:nvPr/>
        </p:nvSpPr>
        <p:spPr>
          <a:xfrm>
            <a:off x="546682" y="1706891"/>
            <a:ext cx="2956265" cy="231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 в проекте «Орлята России»  приняли участие 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 классов 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45 муниципальных образований 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123324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4117FD-93E5-4F9C-937C-950E5D803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59"/>
            <a:ext cx="12202067" cy="69200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7" y="-12129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СОВЕТНИК </a:t>
            </a: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</a:t>
            </a:r>
            <a:b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ВОСПИТАНИЮ И ВЗАИМОДЕЙСТВИЮ </a:t>
            </a:r>
            <a:b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ДЕТСКИМИ ОБЩЕСТВЕННЫМИ ОБЪЕДИНЕНИЯМИ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0FE8D-BBA0-07D1-C349-D83F0A2E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51" y="1582152"/>
            <a:ext cx="5248275" cy="4503227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buClr>
                <a:srgbClr val="1B3181"/>
              </a:buClr>
              <a:buFont typeface="Wingdings" panose="05000000000000000000" pitchFamily="2" charset="2"/>
              <a:buChar char="§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2023/24 учебном году должность советника директора будет 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введена         в 600 школах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Clr>
                <a:srgbClr val="1B3181"/>
              </a:buClr>
              <a:buNone/>
            </a:pPr>
            <a:endParaRPr lang="ru-RU" sz="1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8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обязанности советника директора входит 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родителями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несовершеннолетних, относящихся           к группе риска, по вопросам семейного воспитания; осуществление 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с различными общественными организациями          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по предупреждению негативного                и противоправного поведения обучающихся</a:t>
            </a:r>
            <a:endParaRPr lang="ru-RU" dirty="0"/>
          </a:p>
          <a:p>
            <a:pPr marL="447675" indent="-219075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rgbClr val="1B3181"/>
              </a:buClr>
              <a:buFont typeface="Wingdings" panose="05000000000000000000" pitchFamily="2" charset="2"/>
              <a:buChar char="§"/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-219075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rgbClr val="1B3181"/>
              </a:buClr>
              <a:buFont typeface="Wingdings" panose="05000000000000000000" pitchFamily="2" charset="2"/>
              <a:buChar char="§"/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67F7226-21F3-46AC-9ADB-CDB7E9A25215}"/>
              </a:ext>
            </a:extLst>
          </p:cNvPr>
          <p:cNvSpPr txBox="1">
            <a:spLocks/>
          </p:cNvSpPr>
          <p:nvPr/>
        </p:nvSpPr>
        <p:spPr>
          <a:xfrm>
            <a:off x="708541" y="3226750"/>
            <a:ext cx="6749850" cy="3069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None/>
            </a:pPr>
            <a:endParaRPr lang="ru-RU" sz="2000" dirty="0">
              <a:solidFill>
                <a:srgbClr val="1B31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61BE1-2BF2-5223-AAC5-EE8325EDF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11" t="36951" r="42143" b="11564"/>
          <a:stretch/>
        </p:blipFill>
        <p:spPr>
          <a:xfrm>
            <a:off x="6095997" y="1582152"/>
            <a:ext cx="5437189" cy="36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3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777A72-65DF-3848-2B8A-55C05BCB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07"/>
            <a:ext cx="1220206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CD1C5-6CD5-EE82-9D6D-170F51894B17}"/>
              </a:ext>
            </a:extLst>
          </p:cNvPr>
          <p:cNvSpPr txBox="1"/>
          <p:nvPr/>
        </p:nvSpPr>
        <p:spPr>
          <a:xfrm>
            <a:off x="652583" y="457200"/>
            <a:ext cx="4490918" cy="3199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ru-RU" i="1" kern="0" dirty="0">
                <a:solidFill>
                  <a:srgbClr val="11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есть процесс социальный в самом широком смысле. Воспитывает всё: люди, вещи, явления, но прежде всего и больше всего люди. Из них на первом месте – </a:t>
            </a:r>
            <a:r>
              <a:rPr lang="ru-RU" b="1" i="1" kern="0" dirty="0">
                <a:solidFill>
                  <a:srgbClr val="11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и педагоги</a:t>
            </a:r>
            <a:r>
              <a:rPr lang="ru-RU" i="1" kern="0" dirty="0">
                <a:solidFill>
                  <a:srgbClr val="11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ru-RU" sz="1800" i="1" kern="0" dirty="0" err="1">
                <a:solidFill>
                  <a:srgbClr val="11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А.С.Макаренко</a:t>
            </a:r>
            <a:endParaRPr lang="ru-RU" sz="1800" i="1" kern="0" dirty="0">
              <a:solidFill>
                <a:srgbClr val="11101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buNone/>
            </a:pPr>
            <a:endParaRPr lang="ru-RU" sz="1800" i="1" kern="0" dirty="0">
              <a:solidFill>
                <a:srgbClr val="11101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ru-RU" sz="1800" i="1" kern="0" dirty="0">
                <a:solidFill>
                  <a:srgbClr val="1110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455E9-A77D-AD40-C012-3213F4D7136B}"/>
              </a:ext>
            </a:extLst>
          </p:cNvPr>
          <p:cNvSpPr txBox="1"/>
          <p:nvPr/>
        </p:nvSpPr>
        <p:spPr>
          <a:xfrm>
            <a:off x="390387" y="5010150"/>
            <a:ext cx="9782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>
              <a:lnSpc>
                <a:spcPct val="90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7BB8A0-2597-4AEB-B2E7-A6116A44F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1907"/>
            <a:ext cx="6601368" cy="42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B6614F-5FC2-C4CA-4D5C-11828D272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" y="-55910"/>
            <a:ext cx="12202067" cy="69886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F876DFB-9BDE-C3C6-696E-5E415300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4" y="1127464"/>
            <a:ext cx="5371810" cy="447720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600" b="1" i="1">
                <a:solidFill>
                  <a:srgbClr val="1B31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Воспитание </a:t>
            </a:r>
            <a:r>
              <a:rPr lang="ru-RU" sz="2600" b="1" i="1" dirty="0">
                <a:solidFill>
                  <a:srgbClr val="1B31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том и заключается, что более взрослое поколение передает свой опыт, свою страсть, свои убеждения </a:t>
            </a:r>
            <a:r>
              <a:rPr lang="ru-RU" sz="2600" b="1" i="1">
                <a:solidFill>
                  <a:srgbClr val="1B31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младшему поколению </a:t>
            </a:r>
            <a:endParaRPr lang="ru-RU" sz="2600" b="1" i="1" dirty="0">
              <a:solidFill>
                <a:srgbClr val="1B318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600" i="1" dirty="0">
                <a:solidFill>
                  <a:srgbClr val="1B318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А. С. Макаренко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873735-8294-43F5-94E5-CE84DBEAB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86" y="-55910"/>
            <a:ext cx="5587014" cy="69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3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88CFDB-47E0-DC31-5E51-D13B73DF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" y="0"/>
            <a:ext cx="1222072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145457"/>
            <a:ext cx="10838236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БЕЗОПАСНОСТЬ</a:t>
            </a:r>
            <a:r>
              <a:rPr lang="en-US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E51B0-CABE-8A14-AABF-743E154F4D78}"/>
              </a:ext>
            </a:extLst>
          </p:cNvPr>
          <p:cNvSpPr txBox="1"/>
          <p:nvPr/>
        </p:nvSpPr>
        <p:spPr>
          <a:xfrm>
            <a:off x="582332" y="2428721"/>
            <a:ext cx="7047260" cy="4001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8000"/>
              </a:lnSpc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2023 ГОД ЦЕНТРОМ ВЫЯВЛЕНО: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481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 противоправной и деструктивной информации (сообщества и группы в социальных сетях, каналы и чаты в мессенджерах);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пользователя (аккаунты в социальных сетях и мессенджерах), являющихся распространителями противоправного и деструктивного контента.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Сведения о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источнике противоправного и деструктивного контента направлены в адрес Роскомнадзора и (или) администрации социальной сети для принятия решения о блокировке ресурса (аккаунта).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Заблокировано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источников противоправной и (или) деструктивной информации</a:t>
            </a:r>
            <a:endParaRPr lang="ru-RU" dirty="0">
              <a:solidFill>
                <a:srgbClr val="1B31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4">
            <a:extLst>
              <a:ext uri="{FF2B5EF4-FFF2-40B4-BE49-F238E27FC236}">
                <a16:creationId xmlns:a16="http://schemas.microsoft.com/office/drawing/2014/main" id="{280AA752-25E8-073F-C864-B4D2653A483C}"/>
              </a:ext>
            </a:extLst>
          </p:cNvPr>
          <p:cNvSpPr/>
          <p:nvPr/>
        </p:nvSpPr>
        <p:spPr>
          <a:xfrm>
            <a:off x="1516268" y="762035"/>
            <a:ext cx="7398579" cy="1237824"/>
          </a:xfrm>
          <a:custGeom>
            <a:avLst/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0 w 4619636"/>
              <a:gd name="connsiteY7" fmla="*/ 843351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223918 w 4619636"/>
              <a:gd name="connsiteY7" fmla="*/ 417205 h 843351"/>
              <a:gd name="connsiteX8" fmla="*/ 0 w 4619636"/>
              <a:gd name="connsiteY8" fmla="*/ 0 h 8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223918" y="4172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7CDF0-2A2E-406A-82B1-2DF76002F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" y="738716"/>
            <a:ext cx="1866629" cy="1284462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119D09A-3946-9E4A-F9DE-0CAEAB421FC5}"/>
              </a:ext>
            </a:extLst>
          </p:cNvPr>
          <p:cNvSpPr/>
          <p:nvPr/>
        </p:nvSpPr>
        <p:spPr>
          <a:xfrm>
            <a:off x="2040695" y="724645"/>
            <a:ext cx="7398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ИНФОРМАЦИОННОЙ БЕЗОПАСНОСТИ</a:t>
            </a:r>
            <a:r>
              <a:rPr lang="en-US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 КРАСНОЯРСКОГО КРАЯ противостоит распространению деструктивных </a:t>
            </a:r>
            <a:b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противоправных идей в молодежной среде 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9E7190-3A70-458C-8343-9F50B897FC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9513" r="8959" b="8806"/>
          <a:stretch/>
        </p:blipFill>
        <p:spPr>
          <a:xfrm>
            <a:off x="9972672" y="963010"/>
            <a:ext cx="1427606" cy="14657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6E1223-0459-450D-97CD-C057B27B0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3575095"/>
            <a:ext cx="4282107" cy="285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9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1DE816-B4B5-9006-E048-56FEA41AA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"/>
            <a:ext cx="12202067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4" y="175759"/>
            <a:ext cx="10832791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ДЕСТРУКТИВНОЕ ПОВЕДЕНИЕ ДЕТЕЙ И МОЛОДЕЖИ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F4A52554-F7EC-6511-EB30-4B00BA75E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 b="8407"/>
          <a:stretch/>
        </p:blipFill>
        <p:spPr bwMode="auto">
          <a:xfrm>
            <a:off x="7034536" y="999181"/>
            <a:ext cx="4462140" cy="24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08DE3B-CB87-7FA6-D342-B3B27246532F}"/>
              </a:ext>
            </a:extLst>
          </p:cNvPr>
          <p:cNvSpPr txBox="1"/>
          <p:nvPr/>
        </p:nvSpPr>
        <p:spPr>
          <a:xfrm>
            <a:off x="663885" y="999181"/>
            <a:ext cx="624125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МАССОВЫЕ ДРАКИ СРЕДИ ПОДРОСТКОВ </a:t>
            </a:r>
            <a:b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000" b="1" dirty="0">
              <a:solidFill>
                <a:srgbClr val="1B31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феврале – марте 2023 года в Красноярском крае произошли в городах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Красноярск, Ачинск, Канск, Железногорск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62 %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несовершеннолетних, участвующих в данных сходках, внеурочная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не организована.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910D0-A58F-30DD-3155-CB16B02022FF}"/>
              </a:ext>
            </a:extLst>
          </p:cNvPr>
          <p:cNvSpPr txBox="1"/>
          <p:nvPr/>
        </p:nvSpPr>
        <p:spPr>
          <a:xfrm>
            <a:off x="663885" y="3429000"/>
            <a:ext cx="5622615" cy="1865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788">
              <a:lnSpc>
                <a:spcPct val="108000"/>
              </a:lnSpc>
              <a:spcBef>
                <a:spcPts val="800"/>
              </a:spcBef>
              <a:buClr>
                <a:srgbClr val="1B3181"/>
              </a:buClr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 И РОДИТЕЛЯМ НЕОБХОДИМО ОБЕСПЕЧИТЬ ПРОФИЛАКТИКУ ВОВЛЕЧЕНИЯ В ДЕСТРУКТИВНЫЕ ТЕЧЕНИЯ ЧЕРЕЗ ОРГАНИЗАЦИЮ ЗАНЯТОСТИ ДЕТЕЙ И МОЛОДЕЖИ РАЗЛИЧНЫМИ ВИДАМИ ПОЛЕЗНОЙ ДЕЯТЕЛЬНОСТИ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153896-409A-4427-B493-11EF2980E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16" y="3543308"/>
            <a:ext cx="4493579" cy="30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0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575BC1-27DB-949B-904C-178221290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01" y="-9157"/>
            <a:ext cx="12273743" cy="686715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955835D-753C-A0B5-D7EB-8C7247A97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7"/>
          <a:stretch/>
        </p:blipFill>
        <p:spPr bwMode="auto">
          <a:xfrm>
            <a:off x="7062065" y="1065981"/>
            <a:ext cx="4463185" cy="24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C5BEB24-33F4-05E8-5315-E23BA1DB3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t="5606" r="-421" b="16594"/>
          <a:stretch/>
        </p:blipFill>
        <p:spPr bwMode="auto">
          <a:xfrm>
            <a:off x="7088791" y="3691972"/>
            <a:ext cx="4445849" cy="232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5A716371-3BDD-17A6-9CB1-D7C639D59BA5}"/>
              </a:ext>
            </a:extLst>
          </p:cNvPr>
          <p:cNvSpPr txBox="1">
            <a:spLocks/>
          </p:cNvSpPr>
          <p:nvPr/>
        </p:nvSpPr>
        <p:spPr>
          <a:xfrm>
            <a:off x="695325" y="138785"/>
            <a:ext cx="10824143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ОПОРА НА ТРАДИЦИОННЫЕ РОССИЙСКИЕ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ДУХОВНО-НРАВСТВЕННЫЕ ЦЕННОСТИ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5DA660-9C22-4D54-1475-5E3592968281}"/>
              </a:ext>
            </a:extLst>
          </p:cNvPr>
          <p:cNvSpPr txBox="1"/>
          <p:nvPr/>
        </p:nvSpPr>
        <p:spPr>
          <a:xfrm>
            <a:off x="564108" y="1277327"/>
            <a:ext cx="587898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 </a:t>
            </a:r>
            <a:br>
              <a:rPr lang="ru-RU" b="1" i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09.11.2022 г. № 809 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>
              <a:spcAft>
                <a:spcPts val="600"/>
              </a:spcAft>
            </a:pPr>
            <a:endParaRPr lang="ru-RU" i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В ОБЛАСТИ ВОСПИТАНИЯ:</a:t>
            </a:r>
          </a:p>
          <a:p>
            <a:pPr marL="177800" indent="-177800">
              <a:spcAft>
                <a:spcPts val="600"/>
              </a:spcAft>
              <a:buClr>
                <a:srgbClr val="1B3181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и укрепление российских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духовно-нравственных ценностей</a:t>
            </a:r>
          </a:p>
          <a:p>
            <a:pPr marL="177800" indent="-177800">
              <a:spcAft>
                <a:spcPts val="600"/>
              </a:spcAft>
              <a:buClr>
                <a:srgbClr val="1B3181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противодействие деструктивной идеологии</a:t>
            </a:r>
          </a:p>
          <a:p>
            <a:pPr>
              <a:spcAft>
                <a:spcPts val="600"/>
              </a:spcAft>
              <a:buClr>
                <a:srgbClr val="1B3181"/>
              </a:buClr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1B3181"/>
              </a:buClr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ВОСПИТАНИЯ </a:t>
            </a:r>
            <a:r>
              <a:rPr lang="ru-RU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ПРЕДПОЛАГАЮТ НЕПОСРЕДСТВЕННОЕ УЧАСТИЕ   В ОБРАЗОВАТЕЛЬНОМ ПРОЦЕССЕ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СУБЪЕКТОВ</a:t>
            </a:r>
            <a:r>
              <a:rPr lang="ru-RU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ДЕТЕЙ, ПЕДАГОГОВ, РОДИТЕЛЕЙ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19F547-0BF4-C764-03DE-FB2FFEB9F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8" b="12712"/>
          <a:stretch/>
        </p:blipFill>
        <p:spPr bwMode="auto">
          <a:xfrm>
            <a:off x="7052153" y="1065981"/>
            <a:ext cx="4470206" cy="24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4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39F98C-A0BC-3CB4-2459-EB708A0B8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8" y="0"/>
            <a:ext cx="122207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514CA-32E8-F0CF-DC8D-55A5F3D2A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4" t="32864" r="5163"/>
          <a:stretch/>
        </p:blipFill>
        <p:spPr bwMode="auto">
          <a:xfrm>
            <a:off x="2014995" y="3898445"/>
            <a:ext cx="3973528" cy="27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AA11986A-A01F-CB24-09C7-72985D6402EE}"/>
              </a:ext>
            </a:extLst>
          </p:cNvPr>
          <p:cNvSpPr txBox="1">
            <a:spLocks/>
          </p:cNvSpPr>
          <p:nvPr/>
        </p:nvSpPr>
        <p:spPr>
          <a:xfrm>
            <a:off x="-10067" y="137306"/>
            <a:ext cx="12202067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ЕЖЕНЕДЕЛЬНОЕ ПОДНЯТИЕ ФЛАГА </a:t>
            </a:r>
            <a:b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ИСПОЛНЕНИЕ ГИМНА РОССИЙСКОЙ ФЕДЕРАЦИИ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592A5B-3487-43A1-A4B6-3F4C478E0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479" r="15848" b="24130"/>
          <a:stretch/>
        </p:blipFill>
        <p:spPr>
          <a:xfrm>
            <a:off x="6248112" y="1054815"/>
            <a:ext cx="3973528" cy="27123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D87394-FD68-4F43-98FD-9085831745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12" y="3898445"/>
            <a:ext cx="3978686" cy="26358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5ADB800-E865-8F6E-1588-CDD7D215A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9" r="26749" b="12463"/>
          <a:stretch/>
        </p:blipFill>
        <p:spPr bwMode="auto">
          <a:xfrm>
            <a:off x="1970360" y="1050962"/>
            <a:ext cx="3973528" cy="27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7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88CFDB-47E0-DC31-5E51-D13B73DF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4" y="0"/>
            <a:ext cx="1222072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145457"/>
            <a:ext cx="10838236" cy="99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«РАЗГОВОРЫ О ВАЖНОМ»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E51B0-CABE-8A14-AABF-743E154F4D78}"/>
              </a:ext>
            </a:extLst>
          </p:cNvPr>
          <p:cNvSpPr txBox="1"/>
          <p:nvPr/>
        </p:nvSpPr>
        <p:spPr>
          <a:xfrm>
            <a:off x="582332" y="1768305"/>
            <a:ext cx="6377762" cy="796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КРАЕВОЙ КАЛЕНДАРЬ. МАЙ </a:t>
            </a:r>
          </a:p>
          <a:p>
            <a:pPr marL="107315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Акция «Наш учитель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фронтовик»</a:t>
            </a:r>
            <a:endParaRPr lang="ru-RU" dirty="0">
              <a:solidFill>
                <a:srgbClr val="1B318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AF6A8F-A139-6A25-6D04-ED69399531BE}"/>
              </a:ext>
            </a:extLst>
          </p:cNvPr>
          <p:cNvSpPr txBox="1"/>
          <p:nvPr/>
        </p:nvSpPr>
        <p:spPr>
          <a:xfrm>
            <a:off x="493321" y="4672115"/>
            <a:ext cx="7678571" cy="1655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ПОЛЕЗНЫЕ РЕСУРСЫ. МАЙ</a:t>
            </a:r>
          </a:p>
          <a:p>
            <a:pPr marL="1452563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Сборник «День Победы»</a:t>
            </a:r>
          </a:p>
          <a:p>
            <a:pPr marL="1452563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Трудовой фронт Красноярья 1941 - 1945 гг.</a:t>
            </a:r>
          </a:p>
          <a:p>
            <a:pPr marL="1452563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Госпитали и медицина в Красноярском крае                      в годы Великой Отечественной войны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1C2004-6988-BB23-A709-95B43839C479}"/>
              </a:ext>
            </a:extLst>
          </p:cNvPr>
          <p:cNvSpPr txBox="1"/>
          <p:nvPr/>
        </p:nvSpPr>
        <p:spPr>
          <a:xfrm>
            <a:off x="568554" y="3276218"/>
            <a:ext cx="6176742" cy="106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ТЕМА МЕСЯЦА. АПРЕЛЬ</a:t>
            </a:r>
          </a:p>
          <a:p>
            <a:pPr marL="1166813">
              <a:lnSpc>
                <a:spcPct val="107000"/>
              </a:lnSpc>
              <a:spcAft>
                <a:spcPts val="800"/>
              </a:spcAft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Вклад Красноярского края в освоение космоса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4">
            <a:extLst>
              <a:ext uri="{FF2B5EF4-FFF2-40B4-BE49-F238E27FC236}">
                <a16:creationId xmlns:a16="http://schemas.microsoft.com/office/drawing/2014/main" id="{280AA752-25E8-073F-C864-B4D2653A483C}"/>
              </a:ext>
            </a:extLst>
          </p:cNvPr>
          <p:cNvSpPr/>
          <p:nvPr/>
        </p:nvSpPr>
        <p:spPr>
          <a:xfrm>
            <a:off x="1516269" y="762034"/>
            <a:ext cx="5632676" cy="843351"/>
          </a:xfrm>
          <a:custGeom>
            <a:avLst/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0 w 4619636"/>
              <a:gd name="connsiteY7" fmla="*/ 843351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223918 w 4619636"/>
              <a:gd name="connsiteY7" fmla="*/ 417205 h 843351"/>
              <a:gd name="connsiteX8" fmla="*/ 0 w 4619636"/>
              <a:gd name="connsiteY8" fmla="*/ 0 h 8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223918" y="4172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7CDF0-2A2E-406A-82B1-2DF76002F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1" y="744560"/>
            <a:ext cx="1276380" cy="87830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119D09A-3946-9E4A-F9DE-0CAEAB421FC5}"/>
              </a:ext>
            </a:extLst>
          </p:cNvPr>
          <p:cNvSpPr/>
          <p:nvPr/>
        </p:nvSpPr>
        <p:spPr>
          <a:xfrm>
            <a:off x="2040696" y="932155"/>
            <a:ext cx="4906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календарь образовательных дат и событий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EBD636-DC3A-4FD8-A3F0-D860FA3FD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03" y="797745"/>
            <a:ext cx="4989581" cy="28066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CC40BA-1752-483F-B12C-3AB7028030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6" t="6519" r="6309" b="8334"/>
          <a:stretch/>
        </p:blipFill>
        <p:spPr>
          <a:xfrm>
            <a:off x="673368" y="3600485"/>
            <a:ext cx="921019" cy="8838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C36701-5B1C-4801-8F43-18F5C1C6A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03" y="3671655"/>
            <a:ext cx="4989581" cy="3052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052338-5F1B-400C-8624-6AFD41C146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1" y="2146517"/>
            <a:ext cx="1090326" cy="10903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AFA7C3-6F5E-4E3B-9646-CFD1F162EB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25" y="5299179"/>
            <a:ext cx="1055864" cy="10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6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9AB7A4-290B-9402-4DCD-168601840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067" cy="6858000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AA11986A-A01F-CB24-09C7-72985D6402EE}"/>
              </a:ext>
            </a:extLst>
          </p:cNvPr>
          <p:cNvSpPr txBox="1">
            <a:spLocks/>
          </p:cNvSpPr>
          <p:nvPr/>
        </p:nvSpPr>
        <p:spPr>
          <a:xfrm>
            <a:off x="-10067" y="137306"/>
            <a:ext cx="12202067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СРЕДА И ШКОЛЬНЫЙ УКЛАД</a:t>
            </a: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02141BDF-DCF9-F19F-5C45-15EBCC6F5654}"/>
              </a:ext>
            </a:extLst>
          </p:cNvPr>
          <p:cNvSpPr/>
          <p:nvPr/>
        </p:nvSpPr>
        <p:spPr>
          <a:xfrm flipH="1">
            <a:off x="1399633" y="1453287"/>
            <a:ext cx="7946264" cy="843351"/>
          </a:xfrm>
          <a:custGeom>
            <a:avLst/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0 w 4619636"/>
              <a:gd name="connsiteY7" fmla="*/ 843351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223918 w 4619636"/>
              <a:gd name="connsiteY7" fmla="*/ 417205 h 843351"/>
              <a:gd name="connsiteX8" fmla="*/ 0 w 4619636"/>
              <a:gd name="connsiteY8" fmla="*/ 0 h 8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223918" y="4172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DE0BBD-18CD-50BA-5662-FF51E7662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1284" y="1453287"/>
            <a:ext cx="1276380" cy="8783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F3BF76-1010-469D-677C-124DF3AC3CAD}"/>
              </a:ext>
            </a:extLst>
          </p:cNvPr>
          <p:cNvSpPr/>
          <p:nvPr/>
        </p:nvSpPr>
        <p:spPr>
          <a:xfrm>
            <a:off x="1409700" y="1538160"/>
            <a:ext cx="924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Чем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богаче и насыщеннее среда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воспитания, тем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</a:t>
            </a:r>
          </a:p>
          <a:p>
            <a:pPr lvl="0">
              <a:defRPr/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возможностей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детей развивать свои способности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BF14F1-986C-4B7F-91BE-D8A4C43A0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033" y="3454922"/>
            <a:ext cx="3876967" cy="23229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117742-6968-4A1F-9ADC-E3C2C23D0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00" y="3452360"/>
            <a:ext cx="3487600" cy="23255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BF27FD-A626-4650-9AD2-1CA81227B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37" y="3452360"/>
            <a:ext cx="3488282" cy="23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88CFDB-47E0-DC31-5E51-D13B73DF4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" y="0"/>
            <a:ext cx="1222072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145457"/>
            <a:ext cx="10838236" cy="99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«ТОЧКА РОСТА»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E51B0-CABE-8A14-AABF-743E154F4D78}"/>
              </a:ext>
            </a:extLst>
          </p:cNvPr>
          <p:cNvSpPr txBox="1"/>
          <p:nvPr/>
        </p:nvSpPr>
        <p:spPr>
          <a:xfrm>
            <a:off x="582332" y="1768305"/>
            <a:ext cx="6377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2023 - 24 годах планируется создать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центров «Точка роста»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естественно-научной и технологической направленностей.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1C2004-6988-BB23-A709-95B43839C479}"/>
              </a:ext>
            </a:extLst>
          </p:cNvPr>
          <p:cNvSpPr txBox="1"/>
          <p:nvPr/>
        </p:nvSpPr>
        <p:spPr>
          <a:xfrm>
            <a:off x="568554" y="3276218"/>
            <a:ext cx="6176742" cy="325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«ТОЧКА РОСТА», работая по принципу </a:t>
            </a: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«школы полного дня», предоставляет возможность: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изучать предметы на углубленном, профильном уровнях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получать дополнительное образование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инфраструктуру в воспитательном процессе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 инфраструктуру для профориентации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4">
            <a:extLst>
              <a:ext uri="{FF2B5EF4-FFF2-40B4-BE49-F238E27FC236}">
                <a16:creationId xmlns:a16="http://schemas.microsoft.com/office/drawing/2014/main" id="{280AA752-25E8-073F-C864-B4D2653A483C}"/>
              </a:ext>
            </a:extLst>
          </p:cNvPr>
          <p:cNvSpPr/>
          <p:nvPr/>
        </p:nvSpPr>
        <p:spPr>
          <a:xfrm>
            <a:off x="1516269" y="762034"/>
            <a:ext cx="5632676" cy="843351"/>
          </a:xfrm>
          <a:custGeom>
            <a:avLst/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0 w 4619636"/>
              <a:gd name="connsiteY7" fmla="*/ 843351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223918 w 4619636"/>
              <a:gd name="connsiteY7" fmla="*/ 417205 h 843351"/>
              <a:gd name="connsiteX8" fmla="*/ 0 w 4619636"/>
              <a:gd name="connsiteY8" fmla="*/ 0 h 8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223918" y="4172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7CDF0-2A2E-406A-82B1-2DF76002F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1" y="744560"/>
            <a:ext cx="1276380" cy="87830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119D09A-3946-9E4A-F9DE-0CAEAB421FC5}"/>
              </a:ext>
            </a:extLst>
          </p:cNvPr>
          <p:cNvSpPr/>
          <p:nvPr/>
        </p:nvSpPr>
        <p:spPr>
          <a:xfrm>
            <a:off x="2040696" y="876300"/>
            <a:ext cx="5108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 центра «Точка роста» созданы</a:t>
            </a:r>
          </a:p>
          <a:p>
            <a:pPr lvl="0">
              <a:defRPr/>
            </a:pPr>
            <a:r>
              <a:rPr lang="ru-RU" b="1" dirty="0">
                <a:solidFill>
                  <a:srgbClr val="1B31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сельских территориях и малых городах</a:t>
            </a:r>
          </a:p>
          <a:p>
            <a:pPr lvl="0">
              <a:defRPr/>
            </a:pPr>
            <a:endParaRPr lang="ru-RU" b="1" dirty="0">
              <a:solidFill>
                <a:srgbClr val="1B31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F2C8F0FA-E146-40BA-809A-369D57A74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0" r="600" b="1305"/>
          <a:stretch/>
        </p:blipFill>
        <p:spPr bwMode="auto">
          <a:xfrm>
            <a:off x="7253869" y="3671609"/>
            <a:ext cx="4547606" cy="285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9F5B6D8-D618-4F87-BCFE-499FB60DF7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5" b="6532"/>
          <a:stretch/>
        </p:blipFill>
        <p:spPr>
          <a:xfrm>
            <a:off x="7253869" y="1104330"/>
            <a:ext cx="4547606" cy="24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62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74D86DDDA80540B1B62AC5B72857C3" ma:contentTypeVersion="14" ma:contentTypeDescription="Create a new document." ma:contentTypeScope="" ma:versionID="f2606291e5cb5593169e19b4c42c3a98">
  <xsd:schema xmlns:xsd="http://www.w3.org/2001/XMLSchema" xmlns:xs="http://www.w3.org/2001/XMLSchema" xmlns:p="http://schemas.microsoft.com/office/2006/metadata/properties" xmlns:ns3="f20309a3-bcc3-41f7-96c1-276eb3449b5f" xmlns:ns4="013009d8-30e5-41b4-9bf2-190ad0b1d5ab" targetNamespace="http://schemas.microsoft.com/office/2006/metadata/properties" ma:root="true" ma:fieldsID="ecd3583752b5cda2cb00f53546d72e35" ns3:_="" ns4:_="">
    <xsd:import namespace="f20309a3-bcc3-41f7-96c1-276eb3449b5f"/>
    <xsd:import namespace="013009d8-30e5-41b4-9bf2-190ad0b1d5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309a3-bcc3-41f7-96c1-276eb3449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009d8-30e5-41b4-9bf2-190ad0b1d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A203E6-9260-415D-9AAE-828D8EB764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9734B-D111-44E3-8425-AACA789AF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309a3-bcc3-41f7-96c1-276eb3449b5f"/>
    <ds:schemaRef ds:uri="013009d8-30e5-41b4-9bf2-190ad0b1d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8A010-F0FB-47EB-B841-9314FD3DD668}">
  <ds:schemaRefs>
    <ds:schemaRef ds:uri="013009d8-30e5-41b4-9bf2-190ad0b1d5a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20309a3-bcc3-41f7-96c1-276eb3449b5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7293</TotalTime>
  <Words>866</Words>
  <Application>Microsoft Office PowerPoint</Application>
  <PresentationFormat>Широкоэкранный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СОВЕТНИК ДИРЕКТОРА  ПО ВОСПИТАНИЮ И ВЗАИМОДЕЙСТВИЮ  С ДЕТСКИМИ ОБЩЕСТВЕННЫМИ ОБЪЕДИНЕНИЯМИ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министра образования Красноярского края С.И.Маковской «Совершенствование механизмов управления качеством образования на школьном и муниципальном уровнях для формирования единого образовательного пространства»</dc:title>
  <dc:creator>Никита Кузьмин</dc:creator>
  <cp:lastModifiedBy>Игумнова Лариса Ивановна</cp:lastModifiedBy>
  <cp:revision>183</cp:revision>
  <dcterms:created xsi:type="dcterms:W3CDTF">2023-02-08T04:07:41Z</dcterms:created>
  <dcterms:modified xsi:type="dcterms:W3CDTF">2023-05-18T23:15:26Z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0x010100E974D86DDDA80540B1B62AC5B72857C3</vt:lpwstr>
  </property>
</Properties>
</file>