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6" r:id="rId10"/>
    <p:sldId id="265" r:id="rId11"/>
    <p:sldId id="264" r:id="rId12"/>
    <p:sldId id="267" r:id="rId13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082"/>
    <a:srgbClr val="9C7F46"/>
    <a:srgbClr val="FFFFCC"/>
    <a:srgbClr val="393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B6647-41AD-4310-AF0D-95B80E71138B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A2C51-32BA-4E18-A98D-474CB418B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45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7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9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4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2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9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7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9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7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11A0-E26A-4718-B105-0A16BEB452F0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4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08459" y="5962607"/>
            <a:ext cx="519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T Somic" pitchFamily="50" charset="-52"/>
              </a:rPr>
              <a:t>https://</a:t>
            </a:r>
            <a:r>
              <a:rPr lang="ru-RU" dirty="0" err="1">
                <a:latin typeface="NT Somic" pitchFamily="50" charset="-52"/>
              </a:rPr>
              <a:t>книгипамяти.рф</a:t>
            </a:r>
            <a:r>
              <a:rPr lang="ru-RU" dirty="0">
                <a:latin typeface="NT Somic" pitchFamily="50" charset="-52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F4C84-4B68-4438-8ECD-0DB1B555CF9F}"/>
              </a:ext>
            </a:extLst>
          </p:cNvPr>
          <p:cNvSpPr txBox="1"/>
          <p:nvPr/>
        </p:nvSpPr>
        <p:spPr>
          <a:xfrm>
            <a:off x="5109191" y="5095875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highlight>
                  <a:srgbClr val="FFFF00"/>
                </a:highlight>
              </a:rPr>
              <a:t>Название региона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53589"/>
            <a:ext cx="2603863" cy="2556375"/>
          </a:xfrm>
        </p:spPr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61957" y="6858000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25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3051" y="4142232"/>
            <a:ext cx="4672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err="1">
                <a:solidFill>
                  <a:srgbClr val="393837"/>
                </a:solidFill>
                <a:latin typeface="NT"/>
              </a:rPr>
              <a:t>Флягин</a:t>
            </a:r>
            <a:r>
              <a:rPr lang="ru-RU" sz="3200" b="1" dirty="0">
                <a:solidFill>
                  <a:srgbClr val="393837"/>
                </a:solidFill>
                <a:latin typeface="NT"/>
              </a:rPr>
              <a:t> </a:t>
            </a:r>
            <a:endParaRPr lang="ru-RU" sz="3200" b="1" dirty="0" smtClean="0">
              <a:solidFill>
                <a:srgbClr val="393837"/>
              </a:solidFill>
              <a:latin typeface="NT"/>
            </a:endParaRPr>
          </a:p>
          <a:p>
            <a:pPr lvl="0"/>
            <a:r>
              <a:rPr lang="ru-RU" sz="3200" b="1" dirty="0" smtClean="0">
                <a:solidFill>
                  <a:srgbClr val="393837"/>
                </a:solidFill>
                <a:latin typeface="NT"/>
              </a:rPr>
              <a:t>Марк </a:t>
            </a:r>
            <a:r>
              <a:rPr lang="ru-RU" sz="3200" b="1" dirty="0">
                <a:solidFill>
                  <a:srgbClr val="393837"/>
                </a:solidFill>
                <a:latin typeface="NT"/>
              </a:rPr>
              <a:t>Иннокентьевич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93837"/>
              </a:solidFill>
              <a:effectLst/>
              <a:uLnTx/>
              <a:uFillTx/>
              <a:latin typeface="N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6560" y="5219450"/>
            <a:ext cx="222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3837"/>
                </a:solidFill>
                <a:effectLst/>
                <a:uLnTx/>
                <a:uFillTx/>
                <a:latin typeface="NT Somic" pitchFamily="50" charset="-52"/>
                <a:ea typeface="+mn-ea"/>
                <a:cs typeface="+mn-cs"/>
              </a:rPr>
              <a:t>1913-1996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93837"/>
              </a:solidFill>
              <a:effectLst/>
              <a:uLnTx/>
              <a:uFillTx/>
              <a:latin typeface="NT Somic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0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2057" y="2711323"/>
            <a:ext cx="6096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прадедушка,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Флягин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Марк Иннокентьевич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в  1913 году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с.Косоголь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Ужурского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района. Призван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Ужурским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РВК в 1939 году, воевал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с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затем принимал участие в Великой Отечественной войне. 1944 году был ранен и мобилизовался по ранению. Был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награжден медалью «За отвагу». Умер в 1996 году.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7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8618" y="2711323"/>
            <a:ext cx="7876902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ПОМНИМ.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НИКОГДА НЕ ЗАБУДЕМ.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0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8856" y="4142232"/>
            <a:ext cx="49875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93837"/>
                </a:solidFill>
                <a:effectLst/>
                <a:uLnTx/>
                <a:uFillTx/>
                <a:latin typeface="NT"/>
                <a:ea typeface="+mn-ea"/>
                <a:cs typeface="+mn-cs"/>
              </a:rPr>
              <a:t>Галимов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93837"/>
                </a:solidFill>
                <a:effectLst/>
                <a:uLnTx/>
                <a:uFillTx/>
                <a:latin typeface="NT"/>
                <a:ea typeface="+mn-ea"/>
                <a:cs typeface="+mn-cs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393837"/>
              </a:solidFill>
              <a:effectLst/>
              <a:uLnTx/>
              <a:uFillTx/>
              <a:latin typeface="N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93837"/>
                </a:solidFill>
                <a:effectLst/>
                <a:uLnTx/>
                <a:uFillTx/>
                <a:latin typeface="NT"/>
                <a:ea typeface="+mn-ea"/>
                <a:cs typeface="+mn-cs"/>
              </a:rPr>
              <a:t>Хуснулгата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3837"/>
                </a:solidFill>
                <a:effectLst/>
                <a:uLnTx/>
                <a:uFillTx/>
                <a:latin typeface="N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93837"/>
                </a:solidFill>
                <a:effectLst/>
                <a:uLnTx/>
                <a:uFillTx/>
                <a:latin typeface="NT"/>
                <a:ea typeface="+mn-ea"/>
                <a:cs typeface="+mn-cs"/>
              </a:rPr>
              <a:t>Гарифович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93837"/>
                </a:solidFill>
                <a:effectLst/>
                <a:uLnTx/>
                <a:uFillTx/>
                <a:latin typeface="NT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8856" y="5219450"/>
            <a:ext cx="4418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3837"/>
                </a:solidFill>
                <a:effectLst/>
                <a:uLnTx/>
                <a:uFillTx/>
                <a:latin typeface="NT Somic" pitchFamily="50" charset="-52"/>
                <a:ea typeface="+mn-ea"/>
                <a:cs typeface="+mn-cs"/>
              </a:rPr>
              <a:t>20.01.1908-15.05.1989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93837"/>
              </a:solidFill>
              <a:effectLst/>
              <a:uLnTx/>
              <a:uFillTx/>
              <a:latin typeface="NT Somic" pitchFamily="50" charset="-52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12" y="1005840"/>
            <a:ext cx="3539920" cy="50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9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0354" y="1983478"/>
            <a:ext cx="6096000" cy="3648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прадедушка,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Галимов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Хуснулгата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Гарифович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родился 20 января 1908 года. 24.июля 1941 года был призван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Ужурским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РВК в 142 отдельный батальон связи – шофером. Воевал на Западном фронте с 1941 по 1944 год. Оборонял Москву на Можайском направлении. В апреле 1944 гола был переведен на Второй Белорусский фронт. Встретив победу в 1945 году, пройдя все испытания и тяготы войны восстанавливал дороги и демобилизовался в январе 1946 года. Вернувшись с фронта, до пенсии проработал шофером в с. Кызыл-Куль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Ужурского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Красноярского края. Он был рядовым, таким как тысячи других солдат нашей страны. Умер 15 мая 1989 года.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7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8856" y="4142232"/>
            <a:ext cx="4910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 err="1">
                <a:solidFill>
                  <a:srgbClr val="393837"/>
                </a:solidFill>
                <a:latin typeface="NT"/>
              </a:rPr>
              <a:t>Карымов</a:t>
            </a:r>
            <a:r>
              <a:rPr lang="ru-RU" sz="3200" b="1" dirty="0">
                <a:solidFill>
                  <a:srgbClr val="393837"/>
                </a:solidFill>
                <a:latin typeface="NT"/>
              </a:rPr>
              <a:t> </a:t>
            </a:r>
            <a:endParaRPr lang="ru-RU" sz="3200" b="1" dirty="0" smtClean="0">
              <a:solidFill>
                <a:srgbClr val="393837"/>
              </a:solidFill>
              <a:latin typeface="NT"/>
            </a:endParaRPr>
          </a:p>
          <a:p>
            <a:pPr lvl="0"/>
            <a:r>
              <a:rPr lang="ru-RU" sz="3200" b="1" dirty="0" err="1" smtClean="0">
                <a:solidFill>
                  <a:srgbClr val="393837"/>
                </a:solidFill>
                <a:latin typeface="NT"/>
              </a:rPr>
              <a:t>Фахры</a:t>
            </a:r>
            <a:r>
              <a:rPr lang="ru-RU" sz="3200" b="1" dirty="0" smtClean="0">
                <a:solidFill>
                  <a:srgbClr val="393837"/>
                </a:solidFill>
                <a:latin typeface="NT"/>
              </a:rPr>
              <a:t> </a:t>
            </a:r>
            <a:r>
              <a:rPr lang="ru-RU" sz="3200" b="1" dirty="0" err="1">
                <a:solidFill>
                  <a:srgbClr val="393837"/>
                </a:solidFill>
                <a:latin typeface="NT"/>
              </a:rPr>
              <a:t>Бадретдинович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93837"/>
              </a:solidFill>
              <a:effectLst/>
              <a:uLnTx/>
              <a:uFillTx/>
              <a:latin typeface="N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8856" y="5219450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3837"/>
                </a:solidFill>
                <a:effectLst/>
                <a:uLnTx/>
                <a:uFillTx/>
                <a:latin typeface="NT Somic" pitchFamily="50" charset="-52"/>
                <a:ea typeface="+mn-ea"/>
                <a:cs typeface="+mn-cs"/>
              </a:rPr>
              <a:t>1923-24.01.2005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93837"/>
              </a:solidFill>
              <a:effectLst/>
              <a:uLnTx/>
              <a:uFillTx/>
              <a:latin typeface="NT Somic" pitchFamily="50" charset="-52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12" y="1052355"/>
            <a:ext cx="3539920" cy="49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4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1612" y="274778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Мой прадедушка,        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Карымов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Фахры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Бадретдинович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Родился в 1923 году  Призван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Ужурским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РВК в 1941 году. Рядовой, служил в 93-м истребительном лыжном батальоне, штабе авиаполка дальнего действия. С 1942 по 1945 год участвовал в обороне городов Москвы, Ленинграда (Санкт – Петербург), в Курской битве. Умер 24 января 2005 года.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7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8856" y="4142232"/>
            <a:ext cx="47134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rgbClr val="393837"/>
                </a:solidFill>
                <a:latin typeface="NT"/>
              </a:rPr>
              <a:t>Корчагин </a:t>
            </a:r>
            <a:endParaRPr lang="ru-RU" sz="3200" b="1" dirty="0" smtClean="0">
              <a:solidFill>
                <a:srgbClr val="393837"/>
              </a:solidFill>
              <a:latin typeface="NT"/>
            </a:endParaRPr>
          </a:p>
          <a:p>
            <a:pPr lvl="0"/>
            <a:r>
              <a:rPr lang="ru-RU" sz="3200" b="1" dirty="0" smtClean="0">
                <a:solidFill>
                  <a:srgbClr val="393837"/>
                </a:solidFill>
                <a:latin typeface="NT"/>
              </a:rPr>
              <a:t>Тимофей Михайлович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93837"/>
              </a:solidFill>
              <a:effectLst/>
              <a:uLnTx/>
              <a:uFillTx/>
              <a:latin typeface="N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8856" y="5219450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3837"/>
                </a:solidFill>
                <a:effectLst/>
                <a:uLnTx/>
                <a:uFillTx/>
                <a:latin typeface="NT Somic" pitchFamily="50" charset="-52"/>
                <a:ea typeface="+mn-ea"/>
                <a:cs typeface="+mn-cs"/>
              </a:rPr>
              <a:t>1904-22.12.1965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93837"/>
              </a:solidFill>
              <a:effectLst/>
              <a:uLnTx/>
              <a:uFillTx/>
              <a:latin typeface="NT Somic" pitchFamily="50" charset="-52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11" y="1013166"/>
            <a:ext cx="2670630" cy="49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6480" y="1871905"/>
            <a:ext cx="6096000" cy="44466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прадедушка, Корчагин Тимофей Михайлович, родился в 1904 году. В тридцатые годы приехал вместе с семьей на постоянное место жительство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Ужурский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 Красноярского края. В годы войны был призван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Ужурским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РВК  и направлен 28 августа 1941 года в 104 кавалерский полк. С 1942 по 1943 годы воевал в 61 Гвардейском стрелковом полку, а с 1943 по 1944 года – в 760 отдельной армейской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огнеместной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роте.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Воевал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Волховском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фронте, освобождал Кенисберг. С 1944 по август 1945 года был стрелком взвода охраны Управления Военной Комендатуры г. Тильзит, где награжден медалью «За отвагу». Есть медаль «За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Победу над Германией», Гвардейский значок «Наше дело правое». Умер 22 декабря 1965 года.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8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2913" y="4142232"/>
            <a:ext cx="50833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393837"/>
                </a:solidFill>
                <a:latin typeface="NT"/>
              </a:rPr>
              <a:t>Корчагин </a:t>
            </a:r>
          </a:p>
          <a:p>
            <a:pPr lvl="0"/>
            <a:r>
              <a:rPr lang="ru-RU" sz="3200" b="1" dirty="0" smtClean="0">
                <a:solidFill>
                  <a:srgbClr val="393837"/>
                </a:solidFill>
                <a:latin typeface="NT"/>
              </a:rPr>
              <a:t>Александр Тимофеевич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93837"/>
              </a:solidFill>
              <a:effectLst/>
              <a:uLnTx/>
              <a:uFillTx/>
              <a:latin typeface="N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8856" y="5219450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3837"/>
                </a:solidFill>
                <a:effectLst/>
                <a:uLnTx/>
                <a:uFillTx/>
                <a:latin typeface="NT Somic" pitchFamily="50" charset="-52"/>
                <a:ea typeface="+mn-ea"/>
                <a:cs typeface="+mn-cs"/>
              </a:rPr>
              <a:t>1924-1942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93837"/>
              </a:solidFill>
              <a:effectLst/>
              <a:uLnTx/>
              <a:uFillTx/>
              <a:latin typeface="NT Somic" pitchFamily="50" charset="-52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11" y="1474942"/>
            <a:ext cx="2670630" cy="40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1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2240" y="296197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Моему дедушке Корчагину Александру Тимофеевичу, когда началась война, было неполных 17 лет, родился 1924 года. Чтобы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попаст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 фронт, он добавил к своему возрасту два года, закончил школу командиров в городе Абакане, ушел воевать лейтенантом. Служил в разведке, погиб в июне 1942 года под Ржевом. Захоронен в братской могиле деревни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Дорогино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Ржевского района, Тверской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321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451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NT</vt:lpstr>
      <vt:lpstr>NT Somic</vt:lpstr>
      <vt:lpstr>Times New Roman</vt:lpstr>
      <vt:lpstr>Тема Office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 Якубовская</dc:creator>
  <cp:lastModifiedBy>Татьяна</cp:lastModifiedBy>
  <cp:revision>35</cp:revision>
  <cp:lastPrinted>2023-09-20T07:09:39Z</cp:lastPrinted>
  <dcterms:created xsi:type="dcterms:W3CDTF">2023-09-17T09:55:10Z</dcterms:created>
  <dcterms:modified xsi:type="dcterms:W3CDTF">2023-10-26T05:50:19Z</dcterms:modified>
</cp:coreProperties>
</file>