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0139-F4C6-4812-9435-72053E336B82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E8EB-A830-4522-99E3-E650B88B7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135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0139-F4C6-4812-9435-72053E336B82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E8EB-A830-4522-99E3-E650B88B7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392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0139-F4C6-4812-9435-72053E336B82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E8EB-A830-4522-99E3-E650B88B7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466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0139-F4C6-4812-9435-72053E336B82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E8EB-A830-4522-99E3-E650B88B7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241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0139-F4C6-4812-9435-72053E336B82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E8EB-A830-4522-99E3-E650B88B7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5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0139-F4C6-4812-9435-72053E336B82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E8EB-A830-4522-99E3-E650B88B7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73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0139-F4C6-4812-9435-72053E336B82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E8EB-A830-4522-99E3-E650B88B7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096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0139-F4C6-4812-9435-72053E336B82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E8EB-A830-4522-99E3-E650B88B7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640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0139-F4C6-4812-9435-72053E336B82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E8EB-A830-4522-99E3-E650B88B7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42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0139-F4C6-4812-9435-72053E336B82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E8EB-A830-4522-99E3-E650B88B7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870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0139-F4C6-4812-9435-72053E336B82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BE8EB-A830-4522-99E3-E650B88B7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429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20139-F4C6-4812-9435-72053E336B82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BE8EB-A830-4522-99E3-E650B88B7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69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microsoft.com/office/2007/relationships/hdphoto" Target="../media/hdphoto10.wdp"/><Relationship Id="rId3" Type="http://schemas.microsoft.com/office/2007/relationships/hdphoto" Target="../media/hdphoto1.wdp"/><Relationship Id="rId7" Type="http://schemas.microsoft.com/office/2007/relationships/hdphoto" Target="../media/hdphoto7.wdp"/><Relationship Id="rId12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9.jpeg"/><Relationship Id="rId4" Type="http://schemas.openxmlformats.org/officeDocument/2006/relationships/image" Target="../media/image6.jpeg"/><Relationship Id="rId9" Type="http://schemas.microsoft.com/office/2007/relationships/hdphoto" Target="../media/hdphoto8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369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95163" y="332656"/>
            <a:ext cx="470378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День памяти Великого князя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</a:rPr>
              <a:t>Александра Невского.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40420" y="5877272"/>
            <a:ext cx="52483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Группа «Крепыши» 2023 год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55" t="22475" r="18262" b="15610"/>
          <a:stretch/>
        </p:blipFill>
        <p:spPr>
          <a:xfrm>
            <a:off x="2100304" y="1207122"/>
            <a:ext cx="5128592" cy="286231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06" t="2193" r="3949" b="21172"/>
          <a:stretch/>
        </p:blipFill>
        <p:spPr>
          <a:xfrm>
            <a:off x="323528" y="2701287"/>
            <a:ext cx="2304256" cy="273630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0" t="2432" b="8993"/>
          <a:stretch/>
        </p:blipFill>
        <p:spPr>
          <a:xfrm>
            <a:off x="6130216" y="3208641"/>
            <a:ext cx="2197359" cy="2639498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90" r="16941"/>
          <a:stretch/>
        </p:blipFill>
        <p:spPr>
          <a:xfrm>
            <a:off x="2987824" y="4069439"/>
            <a:ext cx="2896478" cy="1994724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754841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3696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54" t="14782" r="11933" b="8116"/>
          <a:stretch/>
        </p:blipFill>
        <p:spPr>
          <a:xfrm>
            <a:off x="3156688" y="452534"/>
            <a:ext cx="2880320" cy="3744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35" t="12754" r="21981" b="5217"/>
          <a:stretch/>
        </p:blipFill>
        <p:spPr>
          <a:xfrm>
            <a:off x="6372200" y="548679"/>
            <a:ext cx="2160240" cy="3648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9" r="16956" b="12235"/>
          <a:stretch/>
        </p:blipFill>
        <p:spPr>
          <a:xfrm>
            <a:off x="683568" y="548679"/>
            <a:ext cx="2160240" cy="36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09" t="15942" r="21517" b="16956"/>
          <a:stretch/>
        </p:blipFill>
        <p:spPr>
          <a:xfrm>
            <a:off x="1547664" y="3454000"/>
            <a:ext cx="2232248" cy="309624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83" t="9710" r="17343" b="8261"/>
          <a:stretch/>
        </p:blipFill>
        <p:spPr>
          <a:xfrm>
            <a:off x="5220073" y="3454000"/>
            <a:ext cx="2016224" cy="308001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09618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1" y="1124744"/>
            <a:ext cx="6408712" cy="39703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dirty="0" smtClean="0"/>
              <a:t>6 декабря день памяти Святого Благоверного князя Александра Невского. В нашей группе «Крепыши» прошло занятие, посвящённое личности национального героя и средневекового полководца, князя Киевской Руси Александра Невского.</a:t>
            </a:r>
          </a:p>
          <a:p>
            <a:r>
              <a:rPr lang="ru-RU" dirty="0" smtClean="0"/>
              <a:t>Во время занятия ребята познакомились с личностью Александра Невского. Узнали, каким было его детство, как отец готовил его к княжению и будущим военным подвигам.</a:t>
            </a:r>
          </a:p>
          <a:p>
            <a:r>
              <a:rPr lang="ru-RU" dirty="0" smtClean="0"/>
              <a:t>Так же дети узнали каким Александр Невский был великим полководцем и государственным деятелем. О его победах в Невской битве и Ледовом побоище.</a:t>
            </a:r>
          </a:p>
          <a:p>
            <a:r>
              <a:rPr lang="ru-RU" dirty="0" smtClean="0"/>
              <a:t>Ребята рассматривали </a:t>
            </a:r>
            <a:r>
              <a:rPr lang="ru-RU" dirty="0" smtClean="0"/>
              <a:t>портреты </a:t>
            </a:r>
            <a:r>
              <a:rPr lang="ru-RU" dirty="0" smtClean="0"/>
              <a:t>великого князя, увидели снаряжения и оружие воинов. Узнали, что в России учреждён орден его имени, что им награждают государственных служащих за особые личные заслуги перед Отечеством.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8" r="5632"/>
          <a:stretch/>
        </p:blipFill>
        <p:spPr>
          <a:xfrm>
            <a:off x="1187624" y="5257769"/>
            <a:ext cx="6768752" cy="148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349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132</Words>
  <Application>Microsoft Office PowerPoint</Application>
  <PresentationFormat>Экран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olgav</dc:creator>
  <cp:lastModifiedBy>olgav</cp:lastModifiedBy>
  <cp:revision>10</cp:revision>
  <dcterms:created xsi:type="dcterms:W3CDTF">2023-12-10T11:03:21Z</dcterms:created>
  <dcterms:modified xsi:type="dcterms:W3CDTF">2023-12-13T09:18:03Z</dcterms:modified>
</cp:coreProperties>
</file>