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6.jpe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microsoft.com/office/2007/relationships/hdphoto" Target="../media/hdphoto1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74" y="20284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1421" y="116632"/>
            <a:ext cx="84463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Районный конкурс «Синичкин день»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309320"/>
            <a:ext cx="329186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Группа «Крепыши» 2023 год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70" r="7873" b="1594"/>
          <a:stretch/>
        </p:blipFill>
        <p:spPr>
          <a:xfrm rot="16200000">
            <a:off x="3201429" y="-361009"/>
            <a:ext cx="245311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6" t="17728" r="30096" b="25001"/>
          <a:stretch/>
        </p:blipFill>
        <p:spPr>
          <a:xfrm>
            <a:off x="762361" y="3416671"/>
            <a:ext cx="2126163" cy="28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13934" r="31449" b="34472"/>
          <a:stretch/>
        </p:blipFill>
        <p:spPr>
          <a:xfrm>
            <a:off x="6516216" y="3416671"/>
            <a:ext cx="2088232" cy="289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397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-1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1" t="22754" r="40918" b="25797"/>
          <a:stretch/>
        </p:blipFill>
        <p:spPr>
          <a:xfrm>
            <a:off x="323528" y="260648"/>
            <a:ext cx="2043809" cy="316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16" t="21159" r="25652" b="27826"/>
          <a:stretch/>
        </p:blipFill>
        <p:spPr>
          <a:xfrm>
            <a:off x="6660232" y="404663"/>
            <a:ext cx="2017684" cy="3272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04" t="22029" r="29022" b="3769"/>
          <a:stretch/>
        </p:blipFill>
        <p:spPr>
          <a:xfrm>
            <a:off x="2735796" y="1052737"/>
            <a:ext cx="347127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536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27" t="4492" r="20242" b="18406"/>
          <a:stretch/>
        </p:blipFill>
        <p:spPr>
          <a:xfrm>
            <a:off x="395536" y="188640"/>
            <a:ext cx="2437635" cy="3552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1" t="4348" r="19082" b="18551"/>
          <a:stretch/>
        </p:blipFill>
        <p:spPr>
          <a:xfrm>
            <a:off x="3429985" y="230018"/>
            <a:ext cx="2284030" cy="3552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5" r="18695" b="12029"/>
          <a:stretch/>
        </p:blipFill>
        <p:spPr>
          <a:xfrm>
            <a:off x="6300192" y="245162"/>
            <a:ext cx="2232248" cy="3537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95" t="17246" r="4976" b="32029"/>
          <a:stretch/>
        </p:blipFill>
        <p:spPr>
          <a:xfrm>
            <a:off x="611560" y="3642392"/>
            <a:ext cx="2310949" cy="327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" t="6812" r="14445" b="17681"/>
          <a:stretch/>
        </p:blipFill>
        <p:spPr>
          <a:xfrm>
            <a:off x="6182453" y="3782953"/>
            <a:ext cx="2349987" cy="2993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07005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Волкова</dc:creator>
  <cp:lastModifiedBy>olgav</cp:lastModifiedBy>
  <cp:revision>5</cp:revision>
  <dcterms:created xsi:type="dcterms:W3CDTF">2023-12-22T17:47:36Z</dcterms:created>
  <dcterms:modified xsi:type="dcterms:W3CDTF">2023-12-24T09:11:38Z</dcterms:modified>
</cp:coreProperties>
</file>