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microsoft.com/office/2007/relationships/hdphoto" Target="../media/hdphoto10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9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2240" y="0"/>
            <a:ext cx="7970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22 декабря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Праздник благодарности родителям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«Спасибо за жизнь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» группа «Крепыши» 2023 год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" t="25217" r="4011" b="14059"/>
          <a:stretch/>
        </p:blipFill>
        <p:spPr>
          <a:xfrm>
            <a:off x="755577" y="1569661"/>
            <a:ext cx="2952328" cy="241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35797" r="19662" b="11015"/>
          <a:stretch/>
        </p:blipFill>
        <p:spPr>
          <a:xfrm>
            <a:off x="5436096" y="1569660"/>
            <a:ext cx="2592289" cy="2419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5" t="18261" r="10773" b="16088"/>
          <a:stretch/>
        </p:blipFill>
        <p:spPr>
          <a:xfrm>
            <a:off x="3316321" y="3573016"/>
            <a:ext cx="2520281" cy="28830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30" t="11444" r="9420" b="11305"/>
          <a:stretch/>
        </p:blipFill>
        <p:spPr>
          <a:xfrm>
            <a:off x="971600" y="3977680"/>
            <a:ext cx="19777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25797" r="17537" b="14348"/>
          <a:stretch/>
        </p:blipFill>
        <p:spPr>
          <a:xfrm>
            <a:off x="6037501" y="4003847"/>
            <a:ext cx="195944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64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13188" r="22283" b="16521"/>
          <a:stretch/>
        </p:blipFill>
        <p:spPr>
          <a:xfrm>
            <a:off x="611560" y="214982"/>
            <a:ext cx="3168351" cy="290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9421" r="23696" b="19999"/>
          <a:stretch/>
        </p:blipFill>
        <p:spPr>
          <a:xfrm>
            <a:off x="4860032" y="260648"/>
            <a:ext cx="3384376" cy="285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3" t="15217" r="27282" b="11739"/>
          <a:stretch/>
        </p:blipFill>
        <p:spPr>
          <a:xfrm>
            <a:off x="2655269" y="3429000"/>
            <a:ext cx="3396953" cy="282050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95" t="27079" r="11547" b="11884"/>
          <a:stretch/>
        </p:blipFill>
        <p:spPr>
          <a:xfrm>
            <a:off x="411195" y="3321298"/>
            <a:ext cx="2072574" cy="30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72" t="17102" r="12126" b="21304"/>
          <a:stretch/>
        </p:blipFill>
        <p:spPr>
          <a:xfrm>
            <a:off x="6084068" y="3268980"/>
            <a:ext cx="2341743" cy="338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052736"/>
            <a:ext cx="86924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22 декабря- это день благодарности родителям. В этот день мы выражаем свою глубокую признательность и благодарность своим родителям за всё, что они сделали для нас. Этот праздник напоминает нам о важности семьи и о том, что родители- это наши первые учителя и наставники. Мы благодарим их за то, что они дарят нам жизнь, поддерживают нас в трудные моменты.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День благодарности родителям – это прекрасная возможность показать свою любовь и признательность к своим родителям и сказать им: «Спасибо за жизнь!»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107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Волкова</dc:creator>
  <cp:lastModifiedBy>olgav</cp:lastModifiedBy>
  <cp:revision>6</cp:revision>
  <dcterms:created xsi:type="dcterms:W3CDTF">2023-12-22T16:24:12Z</dcterms:created>
  <dcterms:modified xsi:type="dcterms:W3CDTF">2023-12-22T17:33:31Z</dcterms:modified>
</cp:coreProperties>
</file>