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4" r:id="rId2"/>
  </p:sldIdLst>
  <p:sldSz cx="9906000" cy="6858000" type="A4"/>
  <p:notesSz cx="6808788" cy="99298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CD3535"/>
    <a:srgbClr val="F1450F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343" autoAdjust="0"/>
  </p:normalViewPr>
  <p:slideViewPr>
    <p:cSldViewPr snapToObjects="1">
      <p:cViewPr>
        <p:scale>
          <a:sx n="100" d="100"/>
          <a:sy n="100" d="100"/>
        </p:scale>
        <p:origin x="-1944" y="-366"/>
      </p:cViewPr>
      <p:guideLst>
        <p:guide orient="horz" pos="1570"/>
        <p:guide orient="horz" pos="1094"/>
        <p:guide pos="3237"/>
        <p:guide pos="4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8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214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214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13.03.2024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50475" cy="498213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31601"/>
            <a:ext cx="2950475" cy="498213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4538"/>
            <a:ext cx="538003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8" tIns="45743" rIns="91488" bIns="457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16664"/>
            <a:ext cx="5447030" cy="4468416"/>
          </a:xfrm>
          <a:prstGeom prst="rect">
            <a:avLst/>
          </a:prstGeom>
        </p:spPr>
        <p:txBody>
          <a:bodyPr vert="horz" lIns="91488" tIns="45743" rIns="91488" bIns="457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31601"/>
            <a:ext cx="2950475" cy="496491"/>
          </a:xfrm>
          <a:prstGeom prst="rect">
            <a:avLst/>
          </a:prstGeom>
        </p:spPr>
        <p:txBody>
          <a:bodyPr vert="horz" lIns="91488" tIns="45743" rIns="91488" bIns="45743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jpeg"/><Relationship Id="rId3" Type="http://schemas.openxmlformats.org/officeDocument/2006/relationships/image" Target="../media/image2.sv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17296" y="5579772"/>
            <a:ext cx="1757315" cy="1089588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949" y="172036"/>
            <a:ext cx="1270796" cy="3850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6824089" y="198352"/>
            <a:ext cx="2653414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WWW.NALOG.GOV.RU</a:t>
            </a:r>
            <a:endParaRPr lang="ru-RU" sz="1000" b="1" dirty="0"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64173" y="533433"/>
            <a:ext cx="8427097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Красноярскому краю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Вам!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F33E4AA7-B12D-C265-26AB-0966A48309FE}"/>
              </a:ext>
            </a:extLst>
          </p:cNvPr>
          <p:cNvSpPr txBox="1"/>
          <p:nvPr/>
        </p:nvSpPr>
        <p:spPr>
          <a:xfrm>
            <a:off x="4628964" y="6056357"/>
            <a:ext cx="288032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аведите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камеру Вашего смартфона на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olos Text" panose="020B0604020202020204" charset="0"/>
                <a:cs typeface="Times New Roman" panose="02020603050405020304" pitchFamily="18" charset="0"/>
              </a:rPr>
              <a:t>QR-код, в поисковой строке введите ИНН или ФИО 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5734332"/>
            <a:ext cx="828092" cy="78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1005" y="1053755"/>
            <a:ext cx="8740251" cy="6001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Налоговые органы края установили массовую регистрацию компаний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денежное вознаграждение 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студентов!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Позволяя создать на себя компанию, без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 осуществления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 деятельности, заявитель считается «номинальным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руководителем и учредителем.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30248" y="1746781"/>
            <a:ext cx="8740252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свой паспорт для регистрации «фирм-однодневок»!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позволяйте вводить себя в заблуждение об отсутствии ответственности, не соглашайтесь на поступившее Вам предложение стать «номинальным» директором компании!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1005" y="3734586"/>
            <a:ext cx="8675028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Будьте бдительны!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проверьте своих детей на предмет вхождения их в состав организаций!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Наведя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камеру телефона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перейдете на онлайн-сервис, указав только ФИО или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получите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возможном участии Вашего ребенка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по РФ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целом.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выявлении информации о том, что ваш ребенок является директором или учредителем компании, Вам необходимо в кратчайшие сроки обратиться в любой налоговый орган, где Вам окажут содействие и проконсультируют о Ваших дальнейших действиях.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Предотвратить незаконную регистрацию компании можно уже сейчас,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одав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возражение по форме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Р38001.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:\07_OTDEL\СОТРУДНИКИ\Кунц\картинки\картинк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6" y="5840692"/>
            <a:ext cx="1614848" cy="9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L:\07_OTDEL\СОТРУДНИКИ\Кунц\картинки\картинка 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72" y="2456892"/>
            <a:ext cx="1079884" cy="112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1286" y="2348880"/>
            <a:ext cx="77975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«номинальным» должностным лицом понимаются руководители и учредители компаний,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отсутствует цель управления организацией. Лицо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соглашается зарегистрировать на себя компанию, представляет свои документы для регистрации, не осознавая, что получив минимальную выгоду за регистрацию организации,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несет уголовную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свои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173.2 Уголовного кодекса РФ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влекущей за собой наказание, как в виде штрафа, так и в виде реального срока! Это «пятно» на Вашей репутации на всю жизнь!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27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1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0000FF"/>
      </a:hlink>
      <a:folHlink>
        <a:srgbClr val="0000FF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166025</TotalTime>
  <Words>290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Кунц Валерия Дмитриевна</cp:lastModifiedBy>
  <cp:revision>1996</cp:revision>
  <cp:lastPrinted>2024-03-11T04:24:28Z</cp:lastPrinted>
  <dcterms:created xsi:type="dcterms:W3CDTF">2014-10-08T23:03:32Z</dcterms:created>
  <dcterms:modified xsi:type="dcterms:W3CDTF">2024-03-13T05:07:09Z</dcterms:modified>
</cp:coreProperties>
</file>