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5" r:id="rId3"/>
    <p:sldId id="266" r:id="rId4"/>
    <p:sldId id="258" r:id="rId5"/>
    <p:sldId id="262" r:id="rId6"/>
    <p:sldId id="261" r:id="rId7"/>
    <p:sldId id="260" r:id="rId8"/>
    <p:sldId id="259" r:id="rId9"/>
    <p:sldId id="263" r:id="rId10"/>
    <p:sldId id="257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0983-343B-427C-B04E-0EB7FB8E7014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4D1A-F446-4035-905B-C1DFD3A73F3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0983-343B-427C-B04E-0EB7FB8E7014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4D1A-F446-4035-905B-C1DFD3A73F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0983-343B-427C-B04E-0EB7FB8E7014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4D1A-F446-4035-905B-C1DFD3A73F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0983-343B-427C-B04E-0EB7FB8E7014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4D1A-F446-4035-905B-C1DFD3A73F3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0983-343B-427C-B04E-0EB7FB8E7014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4D1A-F446-4035-905B-C1DFD3A73F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0983-343B-427C-B04E-0EB7FB8E7014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4D1A-F446-4035-905B-C1DFD3A73F3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0983-343B-427C-B04E-0EB7FB8E7014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4D1A-F446-4035-905B-C1DFD3A73F3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0983-343B-427C-B04E-0EB7FB8E7014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4D1A-F446-4035-905B-C1DFD3A73F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0983-343B-427C-B04E-0EB7FB8E7014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4D1A-F446-4035-905B-C1DFD3A73F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0983-343B-427C-B04E-0EB7FB8E7014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4D1A-F446-4035-905B-C1DFD3A73F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C0983-343B-427C-B04E-0EB7FB8E7014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4D1A-F446-4035-905B-C1DFD3A73F3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9C0983-343B-427C-B04E-0EB7FB8E7014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3E4D1A-F446-4035-905B-C1DFD3A73F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88840"/>
            <a:ext cx="8820472" cy="180020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Урок добра.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1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azetacrimea.ru/public/upload/images/2017/10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3" y="620688"/>
            <a:ext cx="4464496" cy="392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86916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Мы можем помочь бездомным животным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  Они станут лучшими друзьями.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Картинки по запросу мальчик и раненый коте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1471"/>
            <a:ext cx="3888432" cy="392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72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365104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Есть множество людей, которые оказались в трудной ситуации.</a:t>
            </a:r>
          </a:p>
          <a:p>
            <a:pPr algn="just"/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Это может быть ваш сосед или даже близкий родственник — зачастую, чтобы найти человека, который готов принять вашу помощь, достаточно оглянуться вокруг.</a:t>
            </a:r>
          </a:p>
        </p:txBody>
      </p:sp>
      <p:pic>
        <p:nvPicPr>
          <p:cNvPr id="8194" name="Picture 2" descr="Картинки по запросу дру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712879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99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1688" y="5229200"/>
            <a:ext cx="5314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Мир держится на добрых людях.</a:t>
            </a:r>
          </a:p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на агрессии и зле.</a:t>
            </a:r>
          </a:p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если доброты не будет, </a:t>
            </a:r>
          </a:p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То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ничего не будет на земле.</a:t>
            </a:r>
          </a:p>
        </p:txBody>
      </p:sp>
      <p:pic>
        <p:nvPicPr>
          <p:cNvPr id="1028" name="Picture 4" descr="Картинки по запросу добрая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93" y="257378"/>
            <a:ext cx="7986247" cy="497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89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5736" y="5301208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Нет ничего выше и прекраснее, чем давать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счастье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многим людям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Л.В. Бетховен  </a:t>
            </a:r>
          </a:p>
          <a:p>
            <a:pPr lvl="0"/>
            <a:endParaRPr lang="ru-RU" dirty="0"/>
          </a:p>
        </p:txBody>
      </p:sp>
      <p:pic>
        <p:nvPicPr>
          <p:cNvPr id="2050" name="Picture 2" descr="Картинки по запросу помощь людям попавшим в трудную ситуаци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2728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04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и по запросу Дети сироты карти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Дети сироты картин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67" y="310111"/>
            <a:ext cx="7128792" cy="49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8" y="5445224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Мы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можем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помочь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детям-сиротам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!  Стань другом.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0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056784" cy="373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4439408"/>
            <a:ext cx="69127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Многие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погибают от холода и становятся инвалидами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Позвони в службы помощи, куда можно направить бездомного. Не будь равнодушен.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7365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24847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" y="4869160"/>
            <a:ext cx="3928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Мы можем быть внимателен к людям с ограниченными возможностями.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100" name="Picture 4" descr="Картинки по запросу дети с ограниченными возможностя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320480" cy="389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1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dagmintrud.ru/upload/iblock/951/95135d7750a13ec7381ce68147defb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8012"/>
            <a:ext cx="4752528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1874" y="5085183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Старики нуждаются в том же в чем все остальные. Не будь равнодушным!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Картинки по запросу поздравь ветерана с побед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8680"/>
            <a:ext cx="367240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54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99288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5301208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Им можно помочь. Отправь средства в фонд помощи больным детям.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729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22" y="512110"/>
            <a:ext cx="6796461" cy="442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927" y="5157191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можем помочь пострадавшим в катастрофах. Можно сдать кровь, прислать одежду, стать волонтером.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1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183</TotalTime>
  <Words>129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Batang</vt:lpstr>
      <vt:lpstr>Arial</vt:lpstr>
      <vt:lpstr>Georgia</vt:lpstr>
      <vt:lpstr>Trebuchet MS</vt:lpstr>
      <vt:lpstr>Воздушный поток</vt:lpstr>
      <vt:lpstr>Урок добра.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Aleksandr</dc:creator>
  <cp:lastModifiedBy>User Windows</cp:lastModifiedBy>
  <cp:revision>23</cp:revision>
  <dcterms:created xsi:type="dcterms:W3CDTF">2017-11-18T18:21:58Z</dcterms:created>
  <dcterms:modified xsi:type="dcterms:W3CDTF">2024-04-26T06:17:45Z</dcterms:modified>
</cp:coreProperties>
</file>