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56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4.jpeg"/><Relationship Id="rId7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na\Downloads\m80pehG0z2s.jpg"/>
          <p:cNvPicPr>
            <a:picLocks noChangeAspect="1" noChangeArrowheads="1"/>
          </p:cNvPicPr>
          <p:nvPr/>
        </p:nvPicPr>
        <p:blipFill>
          <a:blip r:embed="rId2" cstate="print"/>
          <a:srcRect l="12606" t="12738" r="13983" b="7474"/>
          <a:stretch>
            <a:fillRect/>
          </a:stretch>
        </p:blipFill>
        <p:spPr bwMode="auto">
          <a:xfrm>
            <a:off x="467544" y="2996952"/>
            <a:ext cx="3024336" cy="3384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42471" y="404664"/>
            <a:ext cx="567649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Фото-отчёт  трудового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отряда №4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Дошкольная группа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«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Крутоярская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СОШ»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03.06.-17.06.2024г.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309309">
            <a:off x="2526474" y="4075435"/>
            <a:ext cx="59414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Игровой комплекс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«МЕЧТА»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556792"/>
            <a:ext cx="6552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территории дошкольной группы «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Крутоярской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СОШ» в июне месяце трудился школьный трудовой отряд.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Ребята реализовывали проект «Игровой комплекс МЕЧТА». Проект удачно завершён. Воспитанникам детского сада очень понравился игровой комплекс и они сразу принялись играть в нём.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Теперь у ребят есть свой уютный уголок для игры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41812"/>
            <a:ext cx="1872208" cy="186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496944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Начало работ:</a:t>
            </a:r>
            <a:r>
              <a:rPr lang="ru-RU" sz="1400" dirty="0" smtClean="0"/>
              <a:t>1. Подготовка каркаса сооружений (очищение от старой краски, засверливание отверстий, демонтаж ненужных деталей конструкции)</a:t>
            </a:r>
          </a:p>
          <a:p>
            <a:r>
              <a:rPr lang="ru-RU" sz="1400" dirty="0" smtClean="0"/>
              <a:t>2.Раскраивание фанеры по шаблону. 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ina\Downloads\IMG_20240611_110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3600400" cy="2700300"/>
          </a:xfrm>
          <a:prstGeom prst="rect">
            <a:avLst/>
          </a:prstGeom>
          <a:noFill/>
        </p:spPr>
      </p:pic>
      <p:pic>
        <p:nvPicPr>
          <p:cNvPr id="1027" name="Picture 3" descr="C:\Users\dina\Downloads\IMG_20240611_105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034" y="980728"/>
            <a:ext cx="3510390" cy="4680520"/>
          </a:xfrm>
          <a:prstGeom prst="rect">
            <a:avLst/>
          </a:prstGeom>
          <a:noFill/>
        </p:spPr>
      </p:pic>
      <p:pic>
        <p:nvPicPr>
          <p:cNvPr id="1028" name="Picture 4" descr="C:\Users\dina\Downloads\IMG_20240611_100041_1.jpg"/>
          <p:cNvPicPr>
            <a:picLocks noChangeAspect="1" noChangeArrowheads="1"/>
          </p:cNvPicPr>
          <p:nvPr/>
        </p:nvPicPr>
        <p:blipFill>
          <a:blip r:embed="rId4" cstate="print"/>
          <a:srcRect t="9514" r="6250"/>
          <a:stretch>
            <a:fillRect/>
          </a:stretch>
        </p:blipFill>
        <p:spPr bwMode="auto">
          <a:xfrm>
            <a:off x="1043608" y="4005064"/>
            <a:ext cx="3570748" cy="258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na\Downloads\IMG_20240603_105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960440" cy="2970330"/>
          </a:xfrm>
          <a:prstGeom prst="rect">
            <a:avLst/>
          </a:prstGeom>
          <a:noFill/>
        </p:spPr>
      </p:pic>
      <p:pic>
        <p:nvPicPr>
          <p:cNvPr id="2051" name="Picture 3" descr="C:\Users\dina\Downloads\IMG_20240603_10540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36712"/>
            <a:ext cx="3816424" cy="28623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идёт и на участке: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Приводили в порядок газон, клумбы</a:t>
            </a:r>
            <a:r>
              <a:rPr lang="ru-RU" dirty="0" smtClean="0"/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ina\Downloads\IMG_20240610_114418.jpg"/>
          <p:cNvPicPr>
            <a:picLocks noChangeAspect="1" noChangeArrowheads="1"/>
          </p:cNvPicPr>
          <p:nvPr/>
        </p:nvPicPr>
        <p:blipFill>
          <a:blip r:embed="rId4" cstate="print"/>
          <a:srcRect l="3000" t="10001" r="-2011" b="17991"/>
          <a:stretch>
            <a:fillRect/>
          </a:stretch>
        </p:blipFill>
        <p:spPr bwMode="auto">
          <a:xfrm>
            <a:off x="4139952" y="3861048"/>
            <a:ext cx="4752528" cy="2592288"/>
          </a:xfrm>
          <a:prstGeom prst="rect">
            <a:avLst/>
          </a:prstGeom>
          <a:noFill/>
        </p:spPr>
      </p:pic>
      <p:pic>
        <p:nvPicPr>
          <p:cNvPr id="1027" name="Picture 3" descr="C:\Users\dina\Downloads\IMG_20240611_095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478000" y="-10858500"/>
            <a:ext cx="4800000" cy="3600000"/>
          </a:xfrm>
          <a:prstGeom prst="rect">
            <a:avLst/>
          </a:prstGeom>
          <a:noFill/>
        </p:spPr>
      </p:pic>
      <p:pic>
        <p:nvPicPr>
          <p:cNvPr id="8" name="Picture 4" descr="C:\Users\dina\Downloads\2024-03-21-11-50-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301208"/>
            <a:ext cx="2884379" cy="1270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 подходят к финалу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>. Декорирование внутреннего помещения конструкции.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dina\Downloads\IMG_20240610_121302.jpg"/>
          <p:cNvPicPr>
            <a:picLocks noChangeAspect="1" noChangeArrowheads="1"/>
          </p:cNvPicPr>
          <p:nvPr/>
        </p:nvPicPr>
        <p:blipFill>
          <a:blip r:embed="rId2" cstate="print"/>
          <a:srcRect t="16092"/>
          <a:stretch>
            <a:fillRect/>
          </a:stretch>
        </p:blipFill>
        <p:spPr bwMode="auto">
          <a:xfrm>
            <a:off x="395536" y="1124744"/>
            <a:ext cx="4176464" cy="2628292"/>
          </a:xfrm>
          <a:prstGeom prst="rect">
            <a:avLst/>
          </a:prstGeom>
          <a:noFill/>
        </p:spPr>
      </p:pic>
      <p:pic>
        <p:nvPicPr>
          <p:cNvPr id="2052" name="Picture 4" descr="C:\Users\dina\Downloads\IMG_20240610_121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456384" cy="2592288"/>
          </a:xfrm>
          <a:prstGeom prst="rect">
            <a:avLst/>
          </a:prstGeom>
          <a:noFill/>
        </p:spPr>
      </p:pic>
      <p:pic>
        <p:nvPicPr>
          <p:cNvPr id="2053" name="Picture 5" descr="C:\Users\dina\Downloads\IMG_20240610_114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3707637" cy="2780728"/>
          </a:xfrm>
          <a:prstGeom prst="rect">
            <a:avLst/>
          </a:prstGeom>
          <a:noFill/>
        </p:spPr>
      </p:pic>
      <p:pic>
        <p:nvPicPr>
          <p:cNvPr id="2054" name="Picture 6" descr="C:\Users\dina\Downloads\IMG_20240607_110302.jpg"/>
          <p:cNvPicPr>
            <a:picLocks noChangeAspect="1" noChangeArrowheads="1"/>
          </p:cNvPicPr>
          <p:nvPr/>
        </p:nvPicPr>
        <p:blipFill>
          <a:blip r:embed="rId5" cstate="print"/>
          <a:srcRect l="3000" t="22002" r="9990"/>
          <a:stretch>
            <a:fillRect/>
          </a:stretch>
        </p:blipFill>
        <p:spPr bwMode="auto">
          <a:xfrm>
            <a:off x="4211960" y="3861048"/>
            <a:ext cx="4176464" cy="2807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dina\Downloads\2024-04-20-18-03-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193495"/>
            <a:ext cx="1872208" cy="212734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Трудится отряд.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dina\Desktop\20240626_103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5186511" cy="2520000"/>
          </a:xfrm>
          <a:prstGeom prst="rect">
            <a:avLst/>
          </a:prstGeom>
          <a:noFill/>
        </p:spPr>
      </p:pic>
      <p:pic>
        <p:nvPicPr>
          <p:cNvPr id="1027" name="Picture 3" descr="C:\Users\dina\Desktop\20240626_103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861048"/>
            <a:ext cx="5186512" cy="2520000"/>
          </a:xfrm>
          <a:prstGeom prst="rect">
            <a:avLst/>
          </a:prstGeom>
          <a:noFill/>
        </p:spPr>
      </p:pic>
      <p:pic>
        <p:nvPicPr>
          <p:cNvPr id="1028" name="Picture 4" descr="C:\Users\dina\Downloads\2024-03-21-11-50-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373216"/>
            <a:ext cx="2452331" cy="10800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764704"/>
            <a:ext cx="144720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2182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 завершены:</a:t>
            </a:r>
            <a:endParaRPr lang="ru-RU" dirty="0"/>
          </a:p>
        </p:txBody>
      </p:sp>
      <p:pic>
        <p:nvPicPr>
          <p:cNvPr id="2050" name="Picture 2" descr="C:\Users\dina\Desktop\20240701_153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5186512" cy="2520000"/>
          </a:xfrm>
          <a:prstGeom prst="rect">
            <a:avLst/>
          </a:prstGeom>
          <a:noFill/>
        </p:spPr>
      </p:pic>
      <p:pic>
        <p:nvPicPr>
          <p:cNvPr id="2051" name="Picture 3" descr="C:\Users\dina\Desktop\20240701_153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933056"/>
            <a:ext cx="5210107" cy="2531464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6984" y="764704"/>
            <a:ext cx="166446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Users\dina\Downloads\2024-03-21-11-50-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373216"/>
            <a:ext cx="2452331" cy="1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na\Desktop\20240701_153913.jpg"/>
          <p:cNvPicPr>
            <a:picLocks noChangeAspect="1" noChangeArrowheads="1"/>
          </p:cNvPicPr>
          <p:nvPr/>
        </p:nvPicPr>
        <p:blipFill>
          <a:blip r:embed="rId2" cstate="print"/>
          <a:srcRect l="11662" r="31970"/>
          <a:stretch>
            <a:fillRect/>
          </a:stretch>
        </p:blipFill>
        <p:spPr bwMode="auto">
          <a:xfrm rot="5400000">
            <a:off x="6127250" y="4105999"/>
            <a:ext cx="2505925" cy="2160040"/>
          </a:xfrm>
          <a:prstGeom prst="rect">
            <a:avLst/>
          </a:prstGeom>
          <a:noFill/>
        </p:spPr>
      </p:pic>
      <p:pic>
        <p:nvPicPr>
          <p:cNvPr id="3076" name="Picture 4" descr="C:\Users\dina\Desktop\20240701_153900 - копия.jpg"/>
          <p:cNvPicPr>
            <a:picLocks noChangeAspect="1" noChangeArrowheads="1"/>
          </p:cNvPicPr>
          <p:nvPr/>
        </p:nvPicPr>
        <p:blipFill>
          <a:blip r:embed="rId3" cstate="print"/>
          <a:srcRect l="12100" r="29588"/>
          <a:stretch>
            <a:fillRect/>
          </a:stretch>
        </p:blipFill>
        <p:spPr bwMode="auto">
          <a:xfrm rot="5400000">
            <a:off x="365395" y="650829"/>
            <a:ext cx="2952328" cy="2459998"/>
          </a:xfrm>
          <a:prstGeom prst="rect">
            <a:avLst/>
          </a:prstGeom>
          <a:noFill/>
        </p:spPr>
      </p:pic>
      <p:pic>
        <p:nvPicPr>
          <p:cNvPr id="3077" name="Picture 5" descr="C:\Users\dina\Desktop\20240702_103207.jpg"/>
          <p:cNvPicPr>
            <a:picLocks noChangeAspect="1" noChangeArrowheads="1"/>
          </p:cNvPicPr>
          <p:nvPr/>
        </p:nvPicPr>
        <p:blipFill>
          <a:blip r:embed="rId4" cstate="print"/>
          <a:srcRect l="7888"/>
          <a:stretch>
            <a:fillRect/>
          </a:stretch>
        </p:blipFill>
        <p:spPr bwMode="auto">
          <a:xfrm>
            <a:off x="467544" y="3717032"/>
            <a:ext cx="5459898" cy="2880000"/>
          </a:xfrm>
          <a:prstGeom prst="rect">
            <a:avLst/>
          </a:prstGeom>
          <a:noFill/>
        </p:spPr>
      </p:pic>
      <p:pic>
        <p:nvPicPr>
          <p:cNvPr id="3078" name="Picture 6" descr="C:\Users\dina\Desktop\20240702_1031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60648"/>
            <a:ext cx="3704651" cy="1800000"/>
          </a:xfrm>
          <a:prstGeom prst="rect">
            <a:avLst/>
          </a:prstGeom>
          <a:noFill/>
        </p:spPr>
      </p:pic>
      <p:pic>
        <p:nvPicPr>
          <p:cNvPr id="3079" name="Picture 7" descr="C:\Users\dina\Desktop\20240702_1032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700808"/>
            <a:ext cx="3704651" cy="1800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276872"/>
            <a:ext cx="166446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dina\Downloads\m80pehG0z2s.jpg"/>
          <p:cNvPicPr>
            <a:picLocks noChangeAspect="1" noChangeArrowheads="1"/>
          </p:cNvPicPr>
          <p:nvPr/>
        </p:nvPicPr>
        <p:blipFill>
          <a:blip r:embed="rId8" cstate="print"/>
          <a:srcRect l="12606" t="12738" r="13983" b="7474"/>
          <a:stretch>
            <a:fillRect/>
          </a:stretch>
        </p:blipFill>
        <p:spPr bwMode="auto">
          <a:xfrm>
            <a:off x="3635896" y="188641"/>
            <a:ext cx="1224136" cy="1369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129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dina</dc:creator>
  <cp:lastModifiedBy>dina</cp:lastModifiedBy>
  <cp:revision>25</cp:revision>
  <dcterms:created xsi:type="dcterms:W3CDTF">2023-06-20T13:04:09Z</dcterms:created>
  <dcterms:modified xsi:type="dcterms:W3CDTF">2024-07-02T05:33:03Z</dcterms:modified>
</cp:coreProperties>
</file>